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2" r:id="rId2"/>
    <p:sldId id="363" r:id="rId3"/>
    <p:sldId id="364" r:id="rId4"/>
    <p:sldId id="365" r:id="rId5"/>
    <p:sldId id="366" r:id="rId6"/>
    <p:sldId id="367" r:id="rId7"/>
    <p:sldId id="368" r:id="rId8"/>
    <p:sldId id="369" r:id="rId9"/>
    <p:sldId id="370" r:id="rId10"/>
    <p:sldId id="371" r:id="rId11"/>
    <p:sldId id="372" r:id="rId12"/>
    <p:sldId id="378" r:id="rId13"/>
  </p:sldIdLst>
  <p:sldSz cx="17602200" cy="12115800"/>
  <p:notesSz cx="17602200" cy="121158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45" autoAdjust="0"/>
    <p:restoredTop sz="86386" autoAdjust="0"/>
  </p:normalViewPr>
  <p:slideViewPr>
    <p:cSldViewPr>
      <p:cViewPr>
        <p:scale>
          <a:sx n="39" d="100"/>
          <a:sy n="39" d="100"/>
        </p:scale>
        <p:origin x="-486" y="-21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40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7/5/2014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18745">
              <a:lnSpc>
                <a:spcPct val="100000"/>
              </a:lnSpc>
            </a:pPr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pPr marL="118745">
                <a:lnSpc>
                  <a:spcPct val="100000"/>
                </a:lnSpc>
              </a:pPr>
              <a:t>‹#›</a:t>
            </a:fld>
            <a:endParaRPr spc="-7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7602200" cy="12115800"/>
          </a:xfrm>
          <a:custGeom>
            <a:avLst/>
            <a:gdLst/>
            <a:ahLst/>
            <a:cxnLst/>
            <a:rect l="l" t="t" r="r" b="b"/>
            <a:pathLst>
              <a:path w="17602200" h="12115800">
                <a:moveTo>
                  <a:pt x="0" y="12115800"/>
                </a:moveTo>
                <a:lnTo>
                  <a:pt x="17602200" y="12115800"/>
                </a:lnTo>
                <a:lnTo>
                  <a:pt x="17602200" y="0"/>
                </a:lnTo>
                <a:lnTo>
                  <a:pt x="0" y="0"/>
                </a:lnTo>
                <a:lnTo>
                  <a:pt x="0" y="12115800"/>
                </a:lnTo>
                <a:close/>
              </a:path>
            </a:pathLst>
          </a:custGeom>
          <a:solidFill>
            <a:srgbClr val="49AA42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972704" y="3365500"/>
            <a:ext cx="1656832" cy="1253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7/5/2014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18745">
              <a:lnSpc>
                <a:spcPct val="100000"/>
              </a:lnSpc>
            </a:pPr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pPr marL="118745">
                <a:lnSpc>
                  <a:spcPct val="100000"/>
                </a:lnSpc>
              </a:pPr>
              <a:t>‹#›</a:t>
            </a:fld>
            <a:endParaRPr spc="-7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065133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7/5/2014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18745">
              <a:lnSpc>
                <a:spcPct val="100000"/>
              </a:lnSpc>
            </a:pPr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pPr marL="118745">
                <a:lnSpc>
                  <a:spcPct val="100000"/>
                </a:lnSpc>
              </a:pPr>
              <a:t>‹#›</a:t>
            </a:fld>
            <a:endParaRPr spc="-7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7/5/2014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18745">
              <a:lnSpc>
                <a:spcPct val="100000"/>
              </a:lnSpc>
            </a:pPr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pPr marL="118745">
                <a:lnSpc>
                  <a:spcPct val="100000"/>
                </a:lnSpc>
              </a:pPr>
              <a:t>‹#›</a:t>
            </a:fld>
            <a:endParaRPr spc="-7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7/5/2014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18745">
              <a:lnSpc>
                <a:spcPct val="100000"/>
              </a:lnSpc>
            </a:pPr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pPr marL="118745">
                <a:lnSpc>
                  <a:spcPct val="100000"/>
                </a:lnSpc>
              </a:pPr>
              <a:t>‹#›</a:t>
            </a:fld>
            <a:endParaRPr spc="-7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82625" y="5086350"/>
            <a:ext cx="1236949" cy="675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80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984748" y="11267694"/>
            <a:ext cx="5632704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7/5/2014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5866622" y="11050851"/>
            <a:ext cx="1007744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Times New Roman"/>
                <a:cs typeface="Times New Roman"/>
              </a:defRPr>
            </a:lvl1pPr>
          </a:lstStyle>
          <a:p>
            <a:pPr marL="118745">
              <a:lnSpc>
                <a:spcPct val="100000"/>
              </a:lnSpc>
            </a:pPr>
            <a:r>
              <a:rPr spc="-919" dirty="0"/>
              <a:t>1</a:t>
            </a:r>
            <a:r>
              <a:rPr spc="-630" dirty="0"/>
              <a:t>A</a:t>
            </a:r>
            <a:r>
              <a:rPr spc="140" dirty="0"/>
              <a:t>-</a:t>
            </a:r>
            <a:fld id="{81D60167-4931-47E6-BA6A-407CBD079E47}" type="slidenum">
              <a:rPr spc="-75" dirty="0"/>
              <a:pPr marL="118745">
                <a:lnSpc>
                  <a:spcPct val="100000"/>
                </a:lnSpc>
              </a:pPr>
              <a:t>‹#›</a:t>
            </a:fld>
            <a:endParaRPr spc="-7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86773" y="342900"/>
            <a:ext cx="11828652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976806" y="11050851"/>
            <a:ext cx="774700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130" dirty="0">
                <a:solidFill>
                  <a:srgbClr val="49AA42"/>
                </a:solidFill>
                <a:latin typeface="Times New Roman"/>
                <a:cs typeface="Times New Roman"/>
              </a:rPr>
              <a:t>8</a:t>
            </a:r>
            <a:r>
              <a:rPr sz="3600" b="1" spc="-630" dirty="0">
                <a:solidFill>
                  <a:srgbClr val="49AA42"/>
                </a:solidFill>
                <a:latin typeface="Times New Roman"/>
                <a:cs typeface="Times New Roman"/>
              </a:rPr>
              <a:t>A</a:t>
            </a:r>
            <a:r>
              <a:rPr sz="3600" b="1" spc="-390" dirty="0">
                <a:solidFill>
                  <a:srgbClr val="49AA42"/>
                </a:solidFill>
                <a:latin typeface="Times New Roman"/>
                <a:cs typeface="Times New Roman"/>
              </a:rPr>
              <a:t>-1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72975" y="0"/>
            <a:ext cx="4345749" cy="64052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805676" y="6282983"/>
            <a:ext cx="3796523" cy="58328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42900"/>
            <a:ext cx="6267462" cy="61829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29300" y="342900"/>
            <a:ext cx="6840448" cy="61422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286423"/>
            <a:ext cx="7392158" cy="58293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29300" y="6282983"/>
            <a:ext cx="7976374" cy="58328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54700" y="45516"/>
            <a:ext cx="0" cy="12070715"/>
          </a:xfrm>
          <a:custGeom>
            <a:avLst/>
            <a:gdLst/>
            <a:ahLst/>
            <a:cxnLst/>
            <a:rect l="l" t="t" r="r" b="b"/>
            <a:pathLst>
              <a:path h="12070715">
                <a:moveTo>
                  <a:pt x="0" y="0"/>
                </a:moveTo>
                <a:lnTo>
                  <a:pt x="0" y="12070283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805676" y="6286420"/>
            <a:ext cx="0" cy="5829935"/>
          </a:xfrm>
          <a:custGeom>
            <a:avLst/>
            <a:gdLst/>
            <a:ahLst/>
            <a:cxnLst/>
            <a:rect l="l" t="t" r="r" b="b"/>
            <a:pathLst>
              <a:path h="5829934">
                <a:moveTo>
                  <a:pt x="0" y="0"/>
                </a:moveTo>
                <a:lnTo>
                  <a:pt x="0" y="5829379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6235700"/>
            <a:ext cx="17602200" cy="0"/>
          </a:xfrm>
          <a:custGeom>
            <a:avLst/>
            <a:gdLst/>
            <a:ahLst/>
            <a:cxnLst/>
            <a:rect l="l" t="t" r="r" b="b"/>
            <a:pathLst>
              <a:path w="17602200">
                <a:moveTo>
                  <a:pt x="0" y="0"/>
                </a:moveTo>
                <a:lnTo>
                  <a:pt x="17602200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5859537" y="11050851"/>
            <a:ext cx="1009015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130" dirty="0">
                <a:solidFill>
                  <a:srgbClr val="49AA42"/>
                </a:solidFill>
                <a:latin typeface="Times New Roman"/>
                <a:cs typeface="Times New Roman"/>
              </a:rPr>
              <a:t>8</a:t>
            </a:r>
            <a:r>
              <a:rPr sz="3600" b="1" spc="-630" dirty="0">
                <a:solidFill>
                  <a:srgbClr val="49AA42"/>
                </a:solidFill>
                <a:latin typeface="Times New Roman"/>
                <a:cs typeface="Times New Roman"/>
              </a:rPr>
              <a:t>A</a:t>
            </a:r>
            <a:r>
              <a:rPr sz="3600" b="1" spc="-240" dirty="0">
                <a:solidFill>
                  <a:srgbClr val="49AA42"/>
                </a:solidFill>
                <a:latin typeface="Times New Roman"/>
                <a:cs typeface="Times New Roman"/>
              </a:rPr>
              <a:t>-10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8801099" cy="5942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24600"/>
            <a:ext cx="8801100" cy="5791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39200" y="342900"/>
            <a:ext cx="8763000" cy="11772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01100" y="0"/>
            <a:ext cx="0" cy="12115800"/>
          </a:xfrm>
          <a:custGeom>
            <a:avLst/>
            <a:gdLst/>
            <a:ahLst/>
            <a:cxnLst/>
            <a:rect l="l" t="t" r="r" b="b"/>
            <a:pathLst>
              <a:path h="12115800">
                <a:moveTo>
                  <a:pt x="0" y="0"/>
                </a:moveTo>
                <a:lnTo>
                  <a:pt x="0" y="1211580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6286500"/>
            <a:ext cx="8801100" cy="0"/>
          </a:xfrm>
          <a:custGeom>
            <a:avLst/>
            <a:gdLst/>
            <a:ahLst/>
            <a:cxnLst/>
            <a:rect l="l" t="t" r="r" b="b"/>
            <a:pathLst>
              <a:path w="8801100">
                <a:moveTo>
                  <a:pt x="0" y="0"/>
                </a:moveTo>
                <a:lnTo>
                  <a:pt x="8801094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30" dirty="0"/>
              <a:t>8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490" dirty="0"/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20165" y="3755898"/>
            <a:ext cx="14961870" cy="147732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en-US" sz="9600" kern="0" smtClean="0">
                <a:solidFill>
                  <a:sysClr val="windowText" lastClr="000000"/>
                </a:solidFill>
              </a:rPr>
              <a:t>… to be continued in Part 2…</a:t>
            </a:r>
            <a:endParaRPr lang="en-US" sz="96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379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215">
              <a:lnSpc>
                <a:spcPct val="100000"/>
              </a:lnSpc>
            </a:pPr>
            <a:r>
              <a:rPr spc="-130" dirty="0"/>
              <a:t>8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75" dirty="0"/>
              <a:t>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03917" y="7201509"/>
            <a:ext cx="10133482" cy="47039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22729" y="342900"/>
            <a:ext cx="7078370" cy="69625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806940" y="342900"/>
            <a:ext cx="6135052" cy="73496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215">
              <a:lnSpc>
                <a:spcPct val="100000"/>
              </a:lnSpc>
            </a:pPr>
            <a:r>
              <a:rPr spc="-130" dirty="0"/>
              <a:t>8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75" dirty="0"/>
              <a:t>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215">
              <a:lnSpc>
                <a:spcPct val="100000"/>
              </a:lnSpc>
            </a:pPr>
            <a:r>
              <a:rPr spc="-130" dirty="0"/>
              <a:t>8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75" dirty="0"/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8820150" cy="59675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261100"/>
            <a:ext cx="8801099" cy="5854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801100" y="342900"/>
            <a:ext cx="8801100" cy="60240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26500" y="6286500"/>
            <a:ext cx="8775700" cy="5829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801100" y="209550"/>
            <a:ext cx="0" cy="11906250"/>
          </a:xfrm>
          <a:custGeom>
            <a:avLst/>
            <a:gdLst/>
            <a:ahLst/>
            <a:cxnLst/>
            <a:rect l="l" t="t" r="r" b="b"/>
            <a:pathLst>
              <a:path h="11906250">
                <a:moveTo>
                  <a:pt x="0" y="0"/>
                </a:moveTo>
                <a:lnTo>
                  <a:pt x="0" y="1190625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286500"/>
            <a:ext cx="17602200" cy="0"/>
          </a:xfrm>
          <a:custGeom>
            <a:avLst/>
            <a:gdLst/>
            <a:ahLst/>
            <a:cxnLst/>
            <a:rect l="l" t="t" r="r" b="b"/>
            <a:pathLst>
              <a:path w="17602200">
                <a:moveTo>
                  <a:pt x="0" y="0"/>
                </a:moveTo>
                <a:lnTo>
                  <a:pt x="17602200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215">
              <a:lnSpc>
                <a:spcPct val="100000"/>
              </a:lnSpc>
            </a:pPr>
            <a:r>
              <a:rPr spc="-130" dirty="0"/>
              <a:t>8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75" dirty="0"/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874395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43950" y="342900"/>
            <a:ext cx="8858250" cy="6106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43950" y="6263640"/>
            <a:ext cx="8858250" cy="5852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769350" y="81644"/>
            <a:ext cx="0" cy="12034520"/>
          </a:xfrm>
          <a:custGeom>
            <a:avLst/>
            <a:gdLst/>
            <a:ahLst/>
            <a:cxnLst/>
            <a:rect l="l" t="t" r="r" b="b"/>
            <a:pathLst>
              <a:path h="12034520">
                <a:moveTo>
                  <a:pt x="0" y="0"/>
                </a:moveTo>
                <a:lnTo>
                  <a:pt x="0" y="12034155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769350" y="6289029"/>
            <a:ext cx="8832850" cy="0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215">
              <a:lnSpc>
                <a:spcPct val="100000"/>
              </a:lnSpc>
            </a:pPr>
            <a:r>
              <a:rPr spc="-130" dirty="0"/>
              <a:t>8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75" dirty="0"/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15675" y="342900"/>
            <a:ext cx="6486525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60743"/>
            <a:ext cx="11141633" cy="117550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141638" y="22732"/>
            <a:ext cx="0" cy="12093575"/>
          </a:xfrm>
          <a:custGeom>
            <a:avLst/>
            <a:gdLst/>
            <a:ahLst/>
            <a:cxnLst/>
            <a:rect l="l" t="t" r="r" b="b"/>
            <a:pathLst>
              <a:path h="12093575">
                <a:moveTo>
                  <a:pt x="0" y="0"/>
                </a:moveTo>
                <a:lnTo>
                  <a:pt x="0" y="12093067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215">
              <a:lnSpc>
                <a:spcPct val="100000"/>
              </a:lnSpc>
            </a:pPr>
            <a:r>
              <a:rPr spc="-130" dirty="0"/>
              <a:t>8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75" dirty="0"/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24061" y="777240"/>
            <a:ext cx="8274113" cy="55092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6286500"/>
            <a:ext cx="7974215" cy="5829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85109" y="6286500"/>
            <a:ext cx="7369721" cy="5829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07414" y="777240"/>
            <a:ext cx="6273800" cy="51092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215">
              <a:lnSpc>
                <a:spcPct val="100000"/>
              </a:lnSpc>
            </a:pPr>
            <a:r>
              <a:rPr spc="-130" dirty="0"/>
              <a:t>8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75" dirty="0"/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275215"/>
            <a:ext cx="17602200" cy="6097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37600" y="45596"/>
            <a:ext cx="0" cy="12070715"/>
          </a:xfrm>
          <a:custGeom>
            <a:avLst/>
            <a:gdLst/>
            <a:ahLst/>
            <a:cxnLst/>
            <a:rect l="l" t="t" r="r" b="b"/>
            <a:pathLst>
              <a:path h="12070715">
                <a:moveTo>
                  <a:pt x="0" y="0"/>
                </a:moveTo>
                <a:lnTo>
                  <a:pt x="0" y="12070203"/>
                </a:lnTo>
              </a:path>
            </a:pathLst>
          </a:custGeom>
          <a:ln w="50800">
            <a:solidFill>
              <a:srgbClr val="FFFFFF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215">
              <a:lnSpc>
                <a:spcPct val="100000"/>
              </a:lnSpc>
            </a:pPr>
            <a:r>
              <a:rPr spc="-130" dirty="0"/>
              <a:t>8</a:t>
            </a:r>
            <a:r>
              <a:rPr spc="-630" dirty="0"/>
              <a:t>A</a:t>
            </a:r>
            <a:r>
              <a:rPr spc="140" dirty="0"/>
              <a:t>-</a:t>
            </a:r>
            <a:r>
              <a:rPr spc="-75" dirty="0"/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</TotalTime>
  <Words>19</Words>
  <Application>Microsoft Office PowerPoint</Application>
  <PresentationFormat>Custom</PresentationFormat>
  <Paragraphs>12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Thane</dc:creator>
  <cp:lastModifiedBy>Thane</cp:lastModifiedBy>
  <cp:revision>2</cp:revision>
  <dcterms:created xsi:type="dcterms:W3CDTF">2014-01-29T23:13:13Z</dcterms:created>
  <dcterms:modified xsi:type="dcterms:W3CDTF">2014-07-06T15:27:05Z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2013-07-02T00:00:00Z</vt:filetime>
  </property>
  <property fmtid="{D5CDD505-2E9C-101B-9397-08002B2CF9AE}" pid="3" name="LastSaved">
    <vt:filetime>2014-01-29T00:00:00Z</vt:filetime>
  </property>
</Properties>
</file>