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373" r:id="rId3"/>
    <p:sldId id="374" r:id="rId4"/>
    <p:sldId id="375" r:id="rId5"/>
    <p:sldId id="376" r:id="rId6"/>
    <p:sldId id="377" r:id="rId7"/>
  </p:sldIdLst>
  <p:sldSz cx="17602200" cy="12115800"/>
  <p:notesSz cx="17602200" cy="12115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386" autoAdjust="0"/>
  </p:normalViewPr>
  <p:slideViewPr>
    <p:cSldViewPr>
      <p:cViewPr varScale="1">
        <p:scale>
          <a:sx n="41" d="100"/>
          <a:sy n="41" d="100"/>
        </p:scale>
        <p:origin x="-372" y="-13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602200" cy="12115800"/>
          </a:xfrm>
          <a:custGeom>
            <a:avLst/>
            <a:gdLst/>
            <a:ahLst/>
            <a:cxnLst/>
            <a:rect l="l" t="t" r="r" b="b"/>
            <a:pathLst>
              <a:path w="17602200" h="12115800">
                <a:moveTo>
                  <a:pt x="0" y="12115800"/>
                </a:moveTo>
                <a:lnTo>
                  <a:pt x="17602200" y="12115800"/>
                </a:lnTo>
                <a:lnTo>
                  <a:pt x="17602200" y="0"/>
                </a:lnTo>
                <a:lnTo>
                  <a:pt x="0" y="0"/>
                </a:lnTo>
                <a:lnTo>
                  <a:pt x="0" y="12115800"/>
                </a:lnTo>
                <a:close/>
              </a:path>
            </a:pathLst>
          </a:custGeom>
          <a:solidFill>
            <a:srgbClr val="49AA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72704" y="3365500"/>
            <a:ext cx="1656832" cy="12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2625" y="5086350"/>
            <a:ext cx="1236949" cy="67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66622" y="11050851"/>
            <a:ext cx="10077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9600" kern="0" smtClean="0">
                <a:solidFill>
                  <a:sysClr val="windowText" lastClr="000000"/>
                </a:solidFill>
              </a:rPr>
              <a:t>… continued from Part 1…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8215" y="566115"/>
            <a:ext cx="6040259" cy="5894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12575" y="350215"/>
            <a:ext cx="5889625" cy="6114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6115"/>
            <a:ext cx="6245225" cy="5716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236665"/>
            <a:ext cx="17602200" cy="5879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36662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199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94556" y="6262091"/>
            <a:ext cx="0" cy="5854065"/>
          </a:xfrm>
          <a:custGeom>
            <a:avLst/>
            <a:gdLst/>
            <a:ahLst/>
            <a:cxnLst/>
            <a:rect l="l" t="t" r="r" b="b"/>
            <a:pathLst>
              <a:path h="5854065">
                <a:moveTo>
                  <a:pt x="0" y="0"/>
                </a:moveTo>
                <a:lnTo>
                  <a:pt x="0" y="585370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95155"/>
            <a:ext cx="17602200" cy="6131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1100" y="1548513"/>
            <a:ext cx="0" cy="7884795"/>
          </a:xfrm>
          <a:custGeom>
            <a:avLst/>
            <a:gdLst/>
            <a:ahLst/>
            <a:cxnLst/>
            <a:rect l="l" t="t" r="r" b="b"/>
            <a:pathLst>
              <a:path h="7884795">
                <a:moveTo>
                  <a:pt x="0" y="0"/>
                </a:moveTo>
                <a:lnTo>
                  <a:pt x="0" y="7884591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82889"/>
            <a:ext cx="17602200" cy="5944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1100" y="1926151"/>
            <a:ext cx="0" cy="7884795"/>
          </a:xfrm>
          <a:custGeom>
            <a:avLst/>
            <a:gdLst/>
            <a:ahLst/>
            <a:cxnLst/>
            <a:rect l="l" t="t" r="r" b="b"/>
            <a:pathLst>
              <a:path h="7884795">
                <a:moveTo>
                  <a:pt x="0" y="0"/>
                </a:moveTo>
                <a:lnTo>
                  <a:pt x="0" y="7884591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256280"/>
            <a:ext cx="8763000" cy="5978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1100" y="3256281"/>
            <a:ext cx="8801100" cy="597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88400" y="825500"/>
            <a:ext cx="0" cy="10858500"/>
          </a:xfrm>
          <a:custGeom>
            <a:avLst/>
            <a:gdLst/>
            <a:ahLst/>
            <a:cxnLst/>
            <a:rect l="l" t="t" r="r" b="b"/>
            <a:pathLst>
              <a:path h="10858500">
                <a:moveTo>
                  <a:pt x="0" y="0"/>
                </a:moveTo>
                <a:lnTo>
                  <a:pt x="0" y="108585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6108"/>
            <a:ext cx="11315700" cy="11759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58525" y="362940"/>
            <a:ext cx="6543675" cy="11752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58525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Thane</dc:creator>
  <cp:lastModifiedBy>Thane</cp:lastModifiedBy>
  <cp:revision>2</cp:revision>
  <dcterms:created xsi:type="dcterms:W3CDTF">2014-01-29T23:13:13Z</dcterms:created>
  <dcterms:modified xsi:type="dcterms:W3CDTF">2014-07-06T15:29:00Z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LastSaved">
    <vt:filetime>2014-01-29T00:00:00Z</vt:filetime>
  </property>
</Properties>
</file>