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855652" y="11050851"/>
            <a:ext cx="102933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108324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w="0"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71208" y="342900"/>
            <a:ext cx="965977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645"/>
              <a:t>10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2014-03-17T03:47:20Z</dcterms:created>
  <dcterms:modified xsi:type="dcterms:W3CDTF">2014-03-17T03:47:20Z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