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2" r:id="rId4"/>
    <p:sldId id="263" r:id="rId5"/>
    <p:sldId id="264" r:id="rId6"/>
    <p:sldId id="265" r:id="rId7"/>
  </p:sldIdLst>
  <p:sldSz cx="17602200" cy="12115800"/>
  <p:notesSz cx="17602200" cy="12115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5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916000" y="11050851"/>
            <a:ext cx="90868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‹#›</a:t>
            </a:fld>
            <a:endParaRPr spc="-2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9600" kern="0" dirty="0" smtClean="0">
                <a:solidFill>
                  <a:sysClr val="windowText" lastClr="000000"/>
                </a:solidFill>
              </a:rPr>
              <a:t>… continued from Part 1…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6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2</a:t>
            </a:fld>
            <a:endParaRPr spc="-2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0304" y="342900"/>
            <a:ext cx="965299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3</a:t>
            </a:fld>
            <a:endParaRPr spc="-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110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4</a:t>
            </a:fld>
            <a:endParaRPr spc="-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125" dirty="0"/>
              <a:t>11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285" dirty="0"/>
              <a:t>5</a:t>
            </a:fld>
            <a:endParaRPr spc="-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51996" y="11050851"/>
            <a:ext cx="102425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125" dirty="0">
                <a:solidFill>
                  <a:srgbClr val="49AA42"/>
                </a:solidFill>
                <a:latin typeface="Arial"/>
                <a:cs typeface="Arial"/>
              </a:rPr>
              <a:t>11</a:t>
            </a:r>
            <a:r>
              <a:rPr sz="3600" b="1" spc="-630" dirty="0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sz="3600" b="1" spc="-385" dirty="0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Thane</cp:lastModifiedBy>
  <cp:revision>1</cp:revision>
  <dcterms:created xsi:type="dcterms:W3CDTF">2014-03-17T03:47:06Z</dcterms:created>
  <dcterms:modified xsi:type="dcterms:W3CDTF">2014-07-06T22:48:26Z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