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6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03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6288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5349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11452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22549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32852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 defTabSz="457200"/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 defTabSz="457200"/>
              <a:t>‹#›</a:t>
            </a:fld>
            <a:endParaRPr spc="-75" dirty="0"/>
          </a:p>
        </p:txBody>
      </p:sp>
    </p:spTree>
    <p:extLst>
      <p:ext uri="{BB962C8B-B14F-4D97-AF65-F5344CB8AC3E}">
        <p14:creationId xmlns:p14="http://schemas.microsoft.com/office/powerpoint/2010/main" val="4696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16687799" cy="1029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1</a:t>
            </a:fld>
            <a:endParaRPr spc="-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307" y="342899"/>
            <a:ext cx="14743584" cy="11734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25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1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12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2014-03-17T03:49:14Z</dcterms:created>
  <dcterms:modified xsi:type="dcterms:W3CDTF">2014-07-06T22:35:53Z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