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0" r:id="rId3"/>
    <p:sldId id="261" r:id="rId4"/>
    <p:sldId id="262" r:id="rId5"/>
    <p:sldId id="263" r:id="rId6"/>
    <p:sldId id="264" r:id="rId7"/>
  </p:sldIdLst>
  <p:sldSz cx="17602200" cy="12115800"/>
  <p:notesSz cx="17602200" cy="12115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85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325" dirty="0"/>
              <a:t>3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325" dirty="0"/>
              <a:t>3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325" dirty="0"/>
              <a:t>3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325" dirty="0"/>
              <a:t>3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325" dirty="0"/>
              <a:t>3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921944" y="11050851"/>
            <a:ext cx="897255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325" dirty="0"/>
              <a:t>3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20165" y="3755898"/>
            <a:ext cx="14961870" cy="14773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9600" kern="0" dirty="0" smtClean="0">
                <a:solidFill>
                  <a:sysClr val="windowText" lastClr="000000"/>
                </a:solidFill>
              </a:rPr>
              <a:t>… continued from Part 1…</a:t>
            </a:r>
            <a:endParaRPr lang="en-US" sz="96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12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53875" y="0"/>
            <a:ext cx="0" cy="12115800"/>
          </a:xfrm>
          <a:custGeom>
            <a:avLst/>
            <a:gdLst/>
            <a:ahLst/>
            <a:cxnLst/>
            <a:rect l="l" t="t" r="r" b="b"/>
            <a:pathLst>
              <a:path h="12115800">
                <a:moveTo>
                  <a:pt x="0" y="0"/>
                </a:moveTo>
                <a:lnTo>
                  <a:pt x="0" y="1211580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05325" y="0"/>
            <a:ext cx="0" cy="12115800"/>
          </a:xfrm>
          <a:custGeom>
            <a:avLst/>
            <a:gdLst/>
            <a:ahLst/>
            <a:cxnLst/>
            <a:rect l="l" t="t" r="r" b="b"/>
            <a:pathLst>
              <a:path h="12115800">
                <a:moveTo>
                  <a:pt x="0" y="0"/>
                </a:moveTo>
                <a:lnTo>
                  <a:pt x="0" y="1211580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25" dirty="0"/>
              <a:t>3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2</a:t>
            </a:fld>
            <a:endParaRPr spc="-28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25" dirty="0"/>
              <a:t>3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3</a:t>
            </a:fld>
            <a:endParaRPr spc="-28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2999" y="342900"/>
            <a:ext cx="6713258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06230" y="6574873"/>
            <a:ext cx="821055" cy="3742054"/>
          </a:xfrm>
          <a:custGeom>
            <a:avLst/>
            <a:gdLst/>
            <a:ahLst/>
            <a:cxnLst/>
            <a:rect l="l" t="t" r="r" b="b"/>
            <a:pathLst>
              <a:path w="821054" h="3742054">
                <a:moveTo>
                  <a:pt x="820508" y="0"/>
                </a:moveTo>
                <a:lnTo>
                  <a:pt x="0" y="2494013"/>
                </a:lnTo>
                <a:lnTo>
                  <a:pt x="820508" y="3741826"/>
                </a:lnTo>
                <a:lnTo>
                  <a:pt x="8205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06230" y="6574873"/>
            <a:ext cx="821055" cy="3742054"/>
          </a:xfrm>
          <a:custGeom>
            <a:avLst/>
            <a:gdLst/>
            <a:ahLst/>
            <a:cxnLst/>
            <a:rect l="l" t="t" r="r" b="b"/>
            <a:pathLst>
              <a:path w="821054" h="3742054">
                <a:moveTo>
                  <a:pt x="820508" y="0"/>
                </a:moveTo>
                <a:lnTo>
                  <a:pt x="0" y="2494013"/>
                </a:lnTo>
                <a:lnTo>
                  <a:pt x="820508" y="3741826"/>
                </a:lnTo>
              </a:path>
            </a:pathLst>
          </a:custGeom>
          <a:ln w="127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27120" y="6403937"/>
            <a:ext cx="8787889" cy="41202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27087" y="6403944"/>
            <a:ext cx="8788400" cy="4120515"/>
          </a:xfrm>
          <a:custGeom>
            <a:avLst/>
            <a:gdLst/>
            <a:ahLst/>
            <a:cxnLst/>
            <a:rect l="l" t="t" r="r" b="b"/>
            <a:pathLst>
              <a:path w="8788400" h="4120515">
                <a:moveTo>
                  <a:pt x="152400" y="0"/>
                </a:moveTo>
                <a:lnTo>
                  <a:pt x="104619" y="249"/>
                </a:lnTo>
                <a:lnTo>
                  <a:pt x="53485" y="3897"/>
                </a:lnTo>
                <a:lnTo>
                  <a:pt x="15789" y="22731"/>
                </a:lnTo>
                <a:lnTo>
                  <a:pt x="1951" y="68505"/>
                </a:lnTo>
                <a:lnTo>
                  <a:pt x="28" y="127719"/>
                </a:lnTo>
                <a:lnTo>
                  <a:pt x="0" y="3967873"/>
                </a:lnTo>
                <a:lnTo>
                  <a:pt x="31" y="3993258"/>
                </a:lnTo>
                <a:lnTo>
                  <a:pt x="841" y="4035250"/>
                </a:lnTo>
                <a:lnTo>
                  <a:pt x="6735" y="4079103"/>
                </a:lnTo>
                <a:lnTo>
                  <a:pt x="31181" y="4109712"/>
                </a:lnTo>
                <a:lnTo>
                  <a:pt x="68505" y="4118321"/>
                </a:lnTo>
                <a:lnTo>
                  <a:pt x="127719" y="4120245"/>
                </a:lnTo>
                <a:lnTo>
                  <a:pt x="8635555" y="4120273"/>
                </a:lnTo>
                <a:lnTo>
                  <a:pt x="8660939" y="4120242"/>
                </a:lnTo>
                <a:lnTo>
                  <a:pt x="8702932" y="4119431"/>
                </a:lnTo>
                <a:lnTo>
                  <a:pt x="8746785" y="4113538"/>
                </a:lnTo>
                <a:lnTo>
                  <a:pt x="8777394" y="4089092"/>
                </a:lnTo>
                <a:lnTo>
                  <a:pt x="8786003" y="4051768"/>
                </a:lnTo>
                <a:lnTo>
                  <a:pt x="8787926" y="3992554"/>
                </a:lnTo>
                <a:lnTo>
                  <a:pt x="8787955" y="152400"/>
                </a:lnTo>
                <a:lnTo>
                  <a:pt x="8787924" y="127015"/>
                </a:lnTo>
                <a:lnTo>
                  <a:pt x="8787113" y="85023"/>
                </a:lnTo>
                <a:lnTo>
                  <a:pt x="8781220" y="41170"/>
                </a:lnTo>
                <a:lnTo>
                  <a:pt x="8756774" y="10560"/>
                </a:lnTo>
                <a:lnTo>
                  <a:pt x="8719449" y="1951"/>
                </a:lnTo>
                <a:lnTo>
                  <a:pt x="8660236" y="28"/>
                </a:lnTo>
                <a:lnTo>
                  <a:pt x="152400" y="0"/>
                </a:lnTo>
                <a:close/>
              </a:path>
            </a:pathLst>
          </a:custGeom>
          <a:ln w="127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31535" y="960370"/>
            <a:ext cx="726440" cy="1784350"/>
          </a:xfrm>
          <a:custGeom>
            <a:avLst/>
            <a:gdLst/>
            <a:ahLst/>
            <a:cxnLst/>
            <a:rect l="l" t="t" r="r" b="b"/>
            <a:pathLst>
              <a:path w="726440" h="1784350">
                <a:moveTo>
                  <a:pt x="0" y="0"/>
                </a:moveTo>
                <a:lnTo>
                  <a:pt x="713854" y="1784235"/>
                </a:lnTo>
                <a:lnTo>
                  <a:pt x="726185" y="2015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31535" y="960370"/>
            <a:ext cx="726440" cy="1784350"/>
          </a:xfrm>
          <a:custGeom>
            <a:avLst/>
            <a:gdLst/>
            <a:ahLst/>
            <a:cxnLst/>
            <a:rect l="l" t="t" r="r" b="b"/>
            <a:pathLst>
              <a:path w="726440" h="1784350">
                <a:moveTo>
                  <a:pt x="726185" y="201574"/>
                </a:moveTo>
                <a:lnTo>
                  <a:pt x="0" y="0"/>
                </a:lnTo>
                <a:lnTo>
                  <a:pt x="713854" y="1784235"/>
                </a:lnTo>
              </a:path>
            </a:pathLst>
          </a:custGeom>
          <a:ln w="127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27116" y="1009650"/>
            <a:ext cx="8828291" cy="19005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27087" y="1009650"/>
            <a:ext cx="8828405" cy="1901189"/>
          </a:xfrm>
          <a:custGeom>
            <a:avLst/>
            <a:gdLst/>
            <a:ahLst/>
            <a:cxnLst/>
            <a:rect l="l" t="t" r="r" b="b"/>
            <a:pathLst>
              <a:path w="8828405" h="1901189">
                <a:moveTo>
                  <a:pt x="152400" y="0"/>
                </a:moveTo>
                <a:lnTo>
                  <a:pt x="104619" y="249"/>
                </a:lnTo>
                <a:lnTo>
                  <a:pt x="53485" y="3897"/>
                </a:lnTo>
                <a:lnTo>
                  <a:pt x="15789" y="22731"/>
                </a:lnTo>
                <a:lnTo>
                  <a:pt x="1951" y="68505"/>
                </a:lnTo>
                <a:lnTo>
                  <a:pt x="28" y="127719"/>
                </a:lnTo>
                <a:lnTo>
                  <a:pt x="0" y="1748205"/>
                </a:lnTo>
                <a:lnTo>
                  <a:pt x="31" y="1773590"/>
                </a:lnTo>
                <a:lnTo>
                  <a:pt x="841" y="1815582"/>
                </a:lnTo>
                <a:lnTo>
                  <a:pt x="6735" y="1859435"/>
                </a:lnTo>
                <a:lnTo>
                  <a:pt x="31181" y="1890044"/>
                </a:lnTo>
                <a:lnTo>
                  <a:pt x="68505" y="1898653"/>
                </a:lnTo>
                <a:lnTo>
                  <a:pt x="127719" y="1900577"/>
                </a:lnTo>
                <a:lnTo>
                  <a:pt x="8675954" y="1900605"/>
                </a:lnTo>
                <a:lnTo>
                  <a:pt x="8701338" y="1900574"/>
                </a:lnTo>
                <a:lnTo>
                  <a:pt x="8743330" y="1899763"/>
                </a:lnTo>
                <a:lnTo>
                  <a:pt x="8787184" y="1893870"/>
                </a:lnTo>
                <a:lnTo>
                  <a:pt x="8817793" y="1869424"/>
                </a:lnTo>
                <a:lnTo>
                  <a:pt x="8826402" y="1832100"/>
                </a:lnTo>
                <a:lnTo>
                  <a:pt x="8828325" y="1772886"/>
                </a:lnTo>
                <a:lnTo>
                  <a:pt x="8828354" y="152400"/>
                </a:lnTo>
                <a:lnTo>
                  <a:pt x="8828323" y="127015"/>
                </a:lnTo>
                <a:lnTo>
                  <a:pt x="8827512" y="85023"/>
                </a:lnTo>
                <a:lnTo>
                  <a:pt x="8821619" y="41170"/>
                </a:lnTo>
                <a:lnTo>
                  <a:pt x="8797172" y="10560"/>
                </a:lnTo>
                <a:lnTo>
                  <a:pt x="8759848" y="1951"/>
                </a:lnTo>
                <a:lnTo>
                  <a:pt x="8700635" y="28"/>
                </a:lnTo>
                <a:lnTo>
                  <a:pt x="152400" y="0"/>
                </a:lnTo>
                <a:close/>
              </a:path>
            </a:pathLst>
          </a:custGeom>
          <a:ln w="127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25" dirty="0"/>
              <a:t>3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4</a:t>
            </a:fld>
            <a:endParaRPr spc="-28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25" dirty="0"/>
              <a:t>3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5</a:t>
            </a:fld>
            <a:endParaRPr spc="-28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3070" y="381000"/>
            <a:ext cx="16680979" cy="11137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25" dirty="0"/>
              <a:t>3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6</a:t>
            </a:fld>
            <a:endParaRPr spc="-28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11</Words>
  <Application>Microsoft Office PowerPoint</Application>
  <PresentationFormat>Custom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Thane</dc:creator>
  <cp:lastModifiedBy>Thane</cp:lastModifiedBy>
  <cp:revision>1</cp:revision>
  <dcterms:created xsi:type="dcterms:W3CDTF">2014-03-17T03:49:14Z</dcterms:created>
  <dcterms:modified xsi:type="dcterms:W3CDTF">2014-07-06T22:38:12Z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2014-01-29T00:00:00Z</vt:filetime>
  </property>
  <property fmtid="{D5CDD505-2E9C-101B-9397-08002B2CF9AE}" pid="3" name="LastSaved">
    <vt:filetime>2014-03-16T00:00:00Z</vt:filetime>
  </property>
</Properties>
</file>