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19656" y="11050851"/>
            <a:ext cx="9017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69042" y="334175"/>
            <a:ext cx="9664115" cy="11781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193" y="685799"/>
            <a:ext cx="16691740" cy="10294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644142"/>
            <a:ext cx="16687800" cy="8985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8432" y="685800"/>
            <a:ext cx="16656567" cy="10272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4834" y="7810219"/>
            <a:ext cx="1041400" cy="508000"/>
          </a:xfrm>
          <a:custGeom>
            <a:avLst/>
            <a:gdLst/>
            <a:ahLst/>
            <a:cxnLst/>
            <a:rect l="l" t="t" r="r" b="b"/>
            <a:pathLst>
              <a:path w="1041400" h="508000">
                <a:moveTo>
                  <a:pt x="0" y="508000"/>
                </a:moveTo>
                <a:lnTo>
                  <a:pt x="1041400" y="508000"/>
                </a:lnTo>
                <a:lnTo>
                  <a:pt x="1041400" y="0"/>
                </a:lnTo>
                <a:lnTo>
                  <a:pt x="0" y="0"/>
                </a:lnTo>
                <a:lnTo>
                  <a:pt x="0" y="508000"/>
                </a:lnTo>
                <a:close/>
              </a:path>
            </a:pathLst>
          </a:custGeom>
          <a:solidFill>
            <a:srgbClr val="D72B2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960044" y="7536763"/>
            <a:ext cx="567690" cy="1055370"/>
          </a:xfrm>
          <a:custGeom>
            <a:avLst/>
            <a:gdLst/>
            <a:ahLst/>
            <a:cxnLst/>
            <a:rect l="l" t="t" r="r" b="b"/>
            <a:pathLst>
              <a:path w="567690" h="1055370">
                <a:moveTo>
                  <a:pt x="0" y="0"/>
                </a:moveTo>
                <a:lnTo>
                  <a:pt x="0" y="1054912"/>
                </a:lnTo>
                <a:lnTo>
                  <a:pt x="567321" y="527456"/>
                </a:lnTo>
                <a:lnTo>
                  <a:pt x="0" y="0"/>
                </a:lnTo>
                <a:close/>
              </a:path>
            </a:pathLst>
          </a:custGeom>
          <a:solidFill>
            <a:srgbClr val="D72B2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965367" y="954582"/>
            <a:ext cx="5835015" cy="4318635"/>
          </a:xfrm>
          <a:custGeom>
            <a:avLst/>
            <a:gdLst/>
            <a:ahLst/>
            <a:cxnLst/>
            <a:rect l="l" t="t" r="r" b="b"/>
            <a:pathLst>
              <a:path w="5835015" h="4318635">
                <a:moveTo>
                  <a:pt x="0" y="4318596"/>
                </a:moveTo>
                <a:lnTo>
                  <a:pt x="5834748" y="4318596"/>
                </a:lnTo>
                <a:lnTo>
                  <a:pt x="5834748" y="0"/>
                </a:lnTo>
                <a:lnTo>
                  <a:pt x="0" y="0"/>
                </a:lnTo>
                <a:lnTo>
                  <a:pt x="0" y="4318596"/>
                </a:lnTo>
                <a:close/>
              </a:path>
            </a:pathLst>
          </a:custGeom>
          <a:solidFill>
            <a:srgbClr val="BBBDC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6380378" y="1346187"/>
            <a:ext cx="5004727" cy="3548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409700" y="5904903"/>
            <a:ext cx="5835015" cy="4318635"/>
          </a:xfrm>
          <a:custGeom>
            <a:avLst/>
            <a:gdLst/>
            <a:ahLst/>
            <a:cxnLst/>
            <a:rect l="l" t="t" r="r" b="b"/>
            <a:pathLst>
              <a:path w="5835015" h="4318634">
                <a:moveTo>
                  <a:pt x="0" y="4318596"/>
                </a:moveTo>
                <a:lnTo>
                  <a:pt x="5834748" y="4318596"/>
                </a:lnTo>
                <a:lnTo>
                  <a:pt x="5834748" y="0"/>
                </a:lnTo>
                <a:lnTo>
                  <a:pt x="0" y="0"/>
                </a:lnTo>
                <a:lnTo>
                  <a:pt x="0" y="4318596"/>
                </a:lnTo>
                <a:close/>
              </a:path>
            </a:pathLst>
          </a:custGeom>
          <a:solidFill>
            <a:srgbClr val="BBBDC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824735" y="6296507"/>
            <a:ext cx="5004714" cy="3548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0260038" y="5904903"/>
            <a:ext cx="5835015" cy="4318635"/>
          </a:xfrm>
          <a:custGeom>
            <a:avLst/>
            <a:gdLst/>
            <a:ahLst/>
            <a:cxnLst/>
            <a:rect l="l" t="t" r="r" b="b"/>
            <a:pathLst>
              <a:path w="5835015" h="4318634">
                <a:moveTo>
                  <a:pt x="0" y="4318596"/>
                </a:moveTo>
                <a:lnTo>
                  <a:pt x="5834748" y="4318596"/>
                </a:lnTo>
                <a:lnTo>
                  <a:pt x="5834748" y="0"/>
                </a:lnTo>
                <a:lnTo>
                  <a:pt x="0" y="0"/>
                </a:lnTo>
                <a:lnTo>
                  <a:pt x="0" y="4318596"/>
                </a:lnTo>
                <a:close/>
              </a:path>
            </a:pathLst>
          </a:custGeom>
          <a:solidFill>
            <a:srgbClr val="BBBDC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0675061" y="6296533"/>
            <a:ext cx="5004701" cy="3548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2014-03-17T03:48:41Z</dcterms:created>
  <dcterms:modified xsi:type="dcterms:W3CDTF">2014-03-17T03:48:41Z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2014-01-29T00:00:00Z</vt:filetime>
  </property>
  <property fmtid="{D5CDD505-2E9C-101B-9397-08002B2CF9AE}" pid="3" name="LastSaved">
    <vt:filetime>2014-03-16T00:00:00Z</vt:filetime>
  </property>
</Properties>
</file>