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14450"/>
            <a:ext cx="17602200" cy="9099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84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2014-03-17T03:48:08Z</dcterms:created>
  <dcterms:modified xsi:type="dcterms:W3CDTF">2014-03-17T03:48:08Z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