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771" y="342900"/>
            <a:ext cx="1176443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2014-03-17T03:47:49Z</dcterms:created>
  <dcterms:modified xsi:type="dcterms:W3CDTF">2014-03-17T03:47:49Z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