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43" r:id="rId1"/>
  </p:sldMasterIdLst>
  <p:notesMasterIdLst>
    <p:notesMasterId r:id="rId2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0"/>
    <p:restoredTop sz="93059"/>
  </p:normalViewPr>
  <p:slideViewPr>
    <p:cSldViewPr snapToGrid="0" snapToObjects="1">
      <p:cViewPr>
        <p:scale>
          <a:sx n="121" d="100"/>
          <a:sy n="121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notesMaster" Target="notesMasters/notesMaster1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presProps" Target="presProps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viewProps" Target="viewProp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tableStyles" Target="tableStyle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4334"/>
      </p:ext>
    </p:extLst>
  </p:cSld>
  <p:clrMapOvr>
    <a:masterClrMapping/>
  </p:clrMapOvr>
  <p:transition spd="slow"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10477"/>
      </p:ext>
    </p:extLst>
  </p:cSld>
  <p:clrMapOvr>
    <a:masterClrMapping/>
  </p:clrMapOvr>
  <p:transition spd="slow"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562260"/>
      </p:ext>
    </p:extLst>
  </p:cSld>
  <p:clrMapOvr>
    <a:masterClrMapping/>
  </p:clrMapOvr>
  <p:transition spd="slow" advClick="0" advTm="2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38313"/>
      </p:ext>
    </p:extLst>
  </p:cSld>
  <p:clrMapOvr>
    <a:masterClrMapping/>
  </p:clrMapOvr>
  <p:transition spd="slow" advClick="0" advTm="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490581"/>
      </p:ext>
    </p:extLst>
  </p:cSld>
  <p:clrMapOvr>
    <a:masterClrMapping/>
  </p:clrMapOvr>
  <p:transition spd="slow" advClick="0" advTm="2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2913"/>
      </p:ext>
    </p:extLst>
  </p:cSld>
  <p:clrMapOvr>
    <a:masterClrMapping/>
  </p:clrMapOvr>
  <p:transition spd="slow" advClick="0" advTm="2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6801"/>
      </p:ext>
    </p:extLst>
  </p:cSld>
  <p:clrMapOvr>
    <a:masterClrMapping/>
  </p:clrMapOvr>
  <p:transition spd="slow" advClick="0" advTm="2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8480"/>
      </p:ext>
    </p:extLst>
  </p:cSld>
  <p:clrMapOvr>
    <a:masterClrMapping/>
  </p:clrMapOvr>
  <p:transition spd="slow" advClick="0" advTm="2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1208678"/>
      </p:ext>
    </p:extLst>
  </p:cSld>
  <p:clrMapOvr>
    <a:masterClrMapping/>
  </p:clrMapOvr>
  <p:transition spd="slow"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1173"/>
      </p:ext>
    </p:extLst>
  </p:cSld>
  <p:clrMapOvr>
    <a:masterClrMapping/>
  </p:clrMapOvr>
  <p:transition spd="slow"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90943"/>
      </p:ext>
    </p:extLst>
  </p:cSld>
  <p:clrMapOvr>
    <a:masterClrMapping/>
  </p:clrMapOvr>
  <p:transition spd="slow"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0876"/>
      </p:ext>
    </p:extLst>
  </p:cSld>
  <p:clrMapOvr>
    <a:masterClrMapping/>
  </p:clrMapOvr>
  <p:transition spd="slow" advClick="0" advTm="200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78083"/>
      </p:ext>
    </p:extLst>
  </p:cSld>
  <p:clrMapOvr>
    <a:masterClrMapping/>
  </p:clrMapOvr>
  <p:transition spd="slow" advClick="0" advTm="200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7694"/>
      </p:ext>
    </p:extLst>
  </p:cSld>
  <p:clrMapOvr>
    <a:masterClrMapping/>
  </p:clrMapOvr>
  <p:transition spd="slow"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2574"/>
      </p:ext>
    </p:extLst>
  </p:cSld>
  <p:clrMapOvr>
    <a:masterClrMapping/>
  </p:clrMapOvr>
  <p:transition spd="slow"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82727"/>
      </p:ext>
    </p:extLst>
  </p:cSld>
  <p:clrMapOvr>
    <a:masterClrMapping/>
  </p:clrMapOvr>
  <p:transition spd="slow" advClick="0" advTm="2000"/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37759"/>
      </p:ext>
    </p:extLst>
  </p:cSld>
  <p:clrMapOvr>
    <a:masterClrMapping/>
  </p:clrMapOvr>
  <p:transition spd="slow"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8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4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  <p:sldLayoutId id="2147484755" r:id="rId12"/>
    <p:sldLayoutId id="2147484756" r:id="rId13"/>
    <p:sldLayoutId id="2147484757" r:id="rId14"/>
    <p:sldLayoutId id="2147484758" r:id="rId15"/>
    <p:sldLayoutId id="2147484759" r:id="rId16"/>
    <p:sldLayoutId id="2147484760" r:id="rId17"/>
  </p:sldLayoutIdLst>
  <p:transition spd="slow" advClick="0" advTm="200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>
              <a:defRPr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dirty="0">
                <a:solidFill>
                  <a:schemeClr val="tx1"/>
                </a:solidFill>
              </a:rPr>
              <a:t>a lo largo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158DF40-1178-954A-A118-C598567DA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alrededor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835BA17-50AC-6340-BCF4-CC31073B6C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hace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7E7AF60-2E87-5244-A546-9516ED15AF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hacen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DA61761-8DF3-4C43-A578-59681E2BDC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hacia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62C1ED1-8242-A447-8465-E025C9400F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hecho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5D345A2-4513-2548-8E7C-B86123AFAF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US" sz="12500" b="1" dirty="0">
                <a:solidFill>
                  <a:schemeClr val="tx1"/>
                </a:solidFill>
              </a:rPr>
              <a:t>h</a:t>
            </a:r>
            <a:r>
              <a:rPr sz="12500" b="1" dirty="0">
                <a:solidFill>
                  <a:schemeClr val="tx1"/>
                </a:solidFill>
              </a:rPr>
              <a:t>oy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69CACEE-C5B8-594E-8880-A65722BC0E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idea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089573D-1021-864F-8562-1018368E01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incluir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EBC8CDD-77F3-E546-905A-F404BBECE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isla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E922D7-5CD3-D84C-8D1A-C90BD8A0D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jamás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7694E6-26C6-174D-AE6D-ED04E67770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joven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F6BECA4-EA28-2844-9661-9A399C2B40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alto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5C8782F-D131-5948-AB9A-C43F17723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largo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CE3426E-3C4C-8E4C-ADB2-B7E6E383A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lejos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697785A-7F65-E146-9EC0-B524BF1211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lenguaje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C4400B2-97C3-5B49-A64E-893C75FAFF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lloro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41A20D1-5E09-CC4C-9756-2A47D6ADB9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luz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16D834E-5334-8E4E-9B73-A59A6C83C3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mañana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A9E9BF8-F35F-074C-869B-4821817F24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máquina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2F95780-631B-5F4A-A5E0-CD8C541C0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mar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9DDB4E0-2879-A942-A7DA-9893C6725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material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1B4F30F-C6C4-CE46-8D34-1F886C9E8F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medida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1DAF780-E7FA-1B44-9B93-2E0007649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amable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F5DFFD-F9B9-3148-94D8-70F4CDF4AB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mejor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EF984E-2710-2243-ACBB-1B89B79C5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mientras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7FAF8CF-E66E-AD47-9E6D-6AD78E07C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minutos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D77BA9F-C64B-174D-B285-13F4718781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mitad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1C5F53A-8390-1142-A761-A3133BA740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mucha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950F4EC-BE48-EB4F-BE9C-5C95EDABD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mundo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D9F55A-0300-CF48-8C7C-711D9D6ACD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nada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7D5934D-D8F2-8F44-9651-B0FA0F108B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noche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BFDA121-E0C9-224D-8A6A-70153BAFF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nombre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C5AE7-D756-2544-A96C-418239618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nosotros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F28FAA5-6D0A-1448-8AE4-5357ECF84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añadir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D2664E4-BE8A-894E-9A90-0310EDCFF0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nota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C0E3553-9DF0-0F4B-9BFE-9F90F072C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notar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CA3AB2B-BE40-444E-A941-5BF2C94EAA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nunca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4696BE1-E653-364B-ABF8-F5A88D7692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objetos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21C9F21-9E07-F745-92D8-C33CD7D1F4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US" sz="12500" b="1" dirty="0" err="1">
                <a:solidFill>
                  <a:schemeClr val="tx1"/>
                </a:solidFill>
              </a:rPr>
              <a:t>o</a:t>
            </a:r>
            <a:r>
              <a:rPr sz="12500" b="1" dirty="0" err="1">
                <a:solidFill>
                  <a:schemeClr val="tx1"/>
                </a:solidFill>
              </a:rPr>
              <a:t>ímos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D3C221-C096-1844-9799-484AC1D66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ojo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52C47E-5FD8-CA43-AC31-43F3C7D4A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oración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18FE1E7-1E8E-7F42-98B1-F90D3F070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oscuro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463619C-2A59-C14F-8210-C02AFDFDD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otra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DDD965D-B17E-874E-9481-81F7790552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otro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7EAC23D-B00E-864D-AAA6-FADFB36765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año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464A9AF-F117-AA4D-986C-77F36BB31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país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734BD5-8CC8-9B40-8957-F83E4AE08E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par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B5AB212-B7C8-9144-8E42-3B9CDA54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pedazo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BA5FE2A-825B-4946-A86C-4B2DA64836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/>
          </p:cNvSpPr>
          <p:nvPr>
            <p:ph type="title"/>
          </p:nvPr>
        </p:nvSpPr>
        <p:spPr>
          <a:xfrm>
            <a:off x="2054712" y="609600"/>
            <a:ext cx="9449900" cy="31170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pensamiento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E29663E-8815-8E48-8C24-A8E275F452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pensamos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6CFE2C-5996-7B4D-A659-DFE869187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pensar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4F3CDF-6F29-3A45-8ADA-A7B37FB52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pequeño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23751B3-DE0F-9F48-BF0F-1AD8D0EE07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persona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73CA9FB-99A8-BD42-8B2C-3E6BBBFF7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piensa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D64BC5-F645-2F49-BEF7-7564B2244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pienso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DBE3675-D386-774F-9CDF-396AE634AF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US" sz="12500" b="1" dirty="0">
                <a:solidFill>
                  <a:schemeClr val="tx1"/>
                </a:solidFill>
              </a:rPr>
              <a:t>antes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CDF88A5-707D-EC4B-B0A5-4D048F839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plano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8C32272-DF0E-9C4F-A14B-DBA29E6C95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pocos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B247724-D13B-554B-91AE-E95364591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poder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6CE083E-43CB-2246-836D-2925CC193C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title"/>
          </p:nvPr>
        </p:nvSpPr>
        <p:spPr>
          <a:xfrm>
            <a:off x="322730" y="609600"/>
            <a:ext cx="11181882" cy="311704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por</a:t>
            </a:r>
            <a:r>
              <a:rPr sz="12500" b="1" dirty="0">
                <a:solidFill>
                  <a:schemeClr val="tx1"/>
                </a:solidFill>
              </a:rPr>
              <a:t> lo general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5675047-C967-6F47-A6C5-A62E4C4A81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por</a:t>
            </a:r>
            <a:r>
              <a:rPr sz="12500" b="1" dirty="0">
                <a:solidFill>
                  <a:schemeClr val="tx1"/>
                </a:solidFill>
              </a:rPr>
              <a:t> </a:t>
            </a:r>
            <a:r>
              <a:rPr sz="12500" b="1" dirty="0" err="1">
                <a:solidFill>
                  <a:schemeClr val="tx1"/>
                </a:solidFill>
              </a:rPr>
              <a:t>qué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FF312AB-B842-6742-A96A-1C5ED8A860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porque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8A2A4D8-279D-AD4E-8A6B-A071D751CF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preguntas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54C0EC7-E413-1243-A24B-F5B140F52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problema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E46FA46-F808-264F-84FF-8E2A7BCB9A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producir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C406BDB-2DE0-8E4C-B710-37F9D97A4E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producto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530B5FD-C69B-B848-A18E-27CB4B4C78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aprender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5EA068A-1E4F-D643-B5F4-0D93F77C55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en-US" sz="12500" b="1" dirty="0" err="1">
                <a:solidFill>
                  <a:schemeClr val="tx1"/>
                </a:solidFill>
              </a:rPr>
              <a:t>propio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D5965C2-82B7-FF4E-AEAD-0A48DCB452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próxima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89649F4-D98E-E942-A8FC-0441D6DD3E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pudiera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E82375C-3DCC-D54E-B609-9A33CA53B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pueblo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732F59B-1F3D-CB47-A88F-09C6E41F97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puede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584C692-C886-CF4D-8A74-831B7FAE90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puedo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662D41-2B06-F544-A1BF-2580291BC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pulgadas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E322708-10B8-864C-ACD5-3FAA46FEF3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punto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A911C20-9918-F343-934B-9A77E9F05C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que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A5BAF8F-CCD1-0D44-9886-79E99B9ABA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queremos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5DB14FB-CF5F-554E-8E44-B2EB7C7699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aquellos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F75641D-4DB7-F547-A939-74FDC2C4F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quien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E98CE0-90A8-EE46-BF51-9C8E8E7E95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quién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10AB8A-6E83-1D4B-8D4E-D06FDD499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quieren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9207BD4-13E1-0748-A5DC-ED4FE48854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quieres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D2D75BA-3A2A-EA48-AFBC-7D4254F0D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quiero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7BDF9EA-8582-6845-9B41-0A80A9B213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rápido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6A5E150-A08C-EB49-9C15-DE46B7D846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recordar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3D8E5A8-8E70-B04F-9530-F9A8E60881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respuesta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41D92F3-8A14-664B-91F3-8032CC478E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retrato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CF597CE-BE6C-3B49-A871-83AAB52BB2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rueda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E49501C-4870-4641-8C04-BE661A96A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aquí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7295F61-B9D2-954E-AFF7-7C442E0D9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sabe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E6F67EF-2547-8B4B-A61E-06FF67A0A0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sabemos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6C4A189-62C5-9146-A36A-D3C46243B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saber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E3583D6-4792-AB47-8CD2-01CA6CD3F7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sabes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92154D4-BBC8-9247-A25C-48D2228BE5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sabía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B357687-3FF3-1D40-8F2B-7B10AD5BD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sabíamos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6A1371-D813-D84D-9952-44663204F0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sé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45BDF90-7892-FE4F-B0BC-A99CE5AC49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segundo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D258942-BE5A-C94C-9196-CA5D24B38A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seguro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C3FAE15-C424-034C-BA94-103BC9CF5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siempre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F3B00C-0A49-9F45-8E67-094EDBE9FB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arriba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263EB0-3C9A-484F-AAE5-93BAE4AA52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sigue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3413D4A-44D9-C843-8FEE-800E88E42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sistema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4BF5C2B-4A42-D643-8E04-A289226E5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sobre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F66FFC9-7173-534B-9369-959917E9C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solamente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1B72627-4B57-C245-97CE-9C9ABC578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somos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D9D4A83-C92D-B544-B0F5-201CB69F5B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son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CB53369-7AB9-C548-B626-05DEAB35C9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sonido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E569C80-13E0-5245-9F1F-F27C9CFB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soy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AE7D336-7E3C-3846-8C88-4EED8EE800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suficiente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8B70B13-F528-2D42-BA4A-807C924479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superficie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48D1D2C-0AB8-D842-B5CF-90077457E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2373312" y="1447800"/>
            <a:ext cx="8915399" cy="311704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a lo </a:t>
            </a:r>
            <a:r>
              <a:rPr sz="12500" b="1" dirty="0" err="1">
                <a:solidFill>
                  <a:schemeClr val="tx1"/>
                </a:solidFill>
              </a:rPr>
              <a:t>mejor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40A7B19-951E-1742-87EC-659DE68A71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cada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03F0A40-D852-244F-ABF1-F88FC91345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también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F0B9BBB-4C31-AA48-89A4-FB5A7C755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temprano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DF776A7-55B0-DF46-A3C4-61C8F35F5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tenemos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F2B0D45-C7C6-EE43-8103-4324E23378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tengo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DA5F2A-D77C-804A-85D9-7785E60CC9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tibio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EA50792-08D5-D147-A488-26B69E6773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tiene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A9D7B63-2BCA-654F-AB28-4DBFFD9220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tienen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A6F0D0D-F449-684E-B430-D20564FDE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tienes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A4C3BED-540D-0441-8834-E8F8D62B6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tierra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F6A8D46-A717-5643-BE5C-54025A6A9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todo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FF9C89F-70EC-F544-96CB-0FA85AAA0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calle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C9E58BB-3D59-B443-9C47-21A36EAA0B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todos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3EBD1C6-DBA6-534B-A222-F688710E6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trabajo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4053376-D2A1-F845-A222-549A1C7A34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trajo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E5CECBE-1E74-2C45-910A-A9EC263612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tuyo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1BEBC5-4153-2F4D-8A5F-CFF906A223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un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5154FDA-1213-1346-924B-74DE79DD15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una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F7D184-C37B-DA4E-9350-50EAE75CE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unas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3CF4A38-27C6-154A-900F-6D49CF2BB8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unos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919DCC2-9524-4849-9119-2FD584E963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ustedes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5A795E3-103B-2242-AA4A-E8FD92210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0009119-F03C-AF4A-9CD3-E625CF7912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374904">
              <a:defRPr sz="1803">
                <a:latin typeface="+mn-lt"/>
                <a:ea typeface="+mn-ea"/>
                <a:cs typeface="+mn-cs"/>
                <a:sym typeface="Calibri"/>
              </a:defRPr>
            </a:pPr>
            <a:r>
              <a:rPr sz="12500" b="1" dirty="0">
                <a:solidFill>
                  <a:schemeClr val="tx1"/>
                </a:solidFill>
              </a:rPr>
              <a:t>campo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EBDE0BD-A81D-D74F-99B3-F056A74A1B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vamos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5FE797A-F150-E24D-8753-79550E1D5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van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079329A-2F75-C14D-919B-363F233E5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B9A109E-5856-7540-A2CF-6B1ABC169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verbo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3CCA18A-8BB5-8444-B87C-7FEEFB29A7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verdad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5590B41-7A18-9343-9C9E-8C8D492309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vez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265F755-995D-5F4D-91C1-BAC4BDE904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viejo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88A430A-8051-7F49-BB45-AF05988BA2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viento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B2C0015-F730-234E-9E53-41B65DBF4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vive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08E3DA9-76E7-3441-8F4E-2C2894B6B0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viven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FC198ED-EAF0-6E4C-9B91-5B79EE5B2D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capaz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6F757E1-2FA4-504F-99AD-88E48BDE6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vives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0A0F146-5105-1F4D-A636-254396684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vivimos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05FBE52-B710-3B4E-BB9B-9448180788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vivo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87873FF-0478-9842-A3FB-B931846E3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voy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CC022C4-216F-7142-A1E2-2A9869BDD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voz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4962A57-8297-6D41-B218-D9F154D78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y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DF54C50-87ED-DE43-A521-DF9395895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yo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879AD43-B6A2-4E45-9292-E8F1CC657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carta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7CF11B-007B-3F4B-9020-D9BD0E046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casi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6FF5FC-DDDB-8343-8855-DC888968C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cerca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67152C5-BD8D-D645-9326-A8F194322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cien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A488586-A2CE-FF42-B3CF-E8A75901A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científico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E107DC3-0079-EB40-84DB-9C981587C5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cierto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89633FC-F304-B643-8C35-5F5BDD6E38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a </a:t>
            </a:r>
            <a:r>
              <a:rPr sz="12500" b="1" dirty="0" err="1">
                <a:solidFill>
                  <a:schemeClr val="tx1"/>
                </a:solidFill>
              </a:rPr>
              <a:t>través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84E430D-2DB1-6742-BED6-EFF0CA360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círculo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E94274D-359C-2446-935A-C310B4B3D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ciudad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BDF92AE-DA3E-CE45-9F0C-333C090817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claro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ADCB0BD-F310-8245-88B4-6FC44C9E8A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comenzar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5765C49-E681-B54C-814C-64611727F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371011" cy="31170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comenzaron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423B012-AEC9-4745-AE39-74870A2F3E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comenzó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B058C5-1964-8245-980A-552CE350A8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comienzo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E81F8BA-222B-B147-95F4-198803C40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517A00-7645-D540-961C-842B9C639C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xfrm>
            <a:off x="1841500" y="609600"/>
            <a:ext cx="10134600" cy="31170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comprendido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FC8D92A-70D7-5C48-BE4A-9AEAD5A04B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común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BE4A691-19AE-4C4B-A967-BE136CCBF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abrir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1F585A0-F799-7247-9377-609F59F673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conmigo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BB87A2F-3755-2143-B3B7-8F1F831808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construir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405A6F-8B5C-2445-8A30-76C14E16EE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contiene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EAB684F-DA55-8246-9293-6DDF7088C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contigo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DCED7DE-D1B5-E240-9E01-152D7E5F7F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br>
              <a:rPr lang="en-US" sz="12500" b="1" dirty="0">
                <a:solidFill>
                  <a:schemeClr val="tx1"/>
                </a:solidFill>
              </a:rPr>
            </a:br>
            <a:r>
              <a:rPr sz="13900" b="1" dirty="0" err="1">
                <a:solidFill>
                  <a:schemeClr val="tx1"/>
                </a:solidFill>
              </a:rPr>
              <a:t>convertirse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FA63FE5-C018-FA4F-861E-7592E1C58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corregir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41047BD-BBA2-2946-A20C-C0D9CFEA3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cuál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7021615-8B50-604C-B0B5-177029BC3E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cubierto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75CF60B-8861-0B47-BE70-8087E1A17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cuento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878D03E-DBEF-0144-A5E9-A4BEF0BB56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cuerpo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2DCB13E-D5F2-9047-BB71-6879B5DA47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ahora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99EAFEF-51D3-2945-A240-C645DC66CA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xfrm>
            <a:off x="165100" y="622300"/>
            <a:ext cx="12192000" cy="31170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cuidadosamente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39F3334-4169-674D-A2D5-1BF419B18A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de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BD944C6-6A39-DB44-A59E-1EAEABFDE5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debajo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7B3EE94-176A-F94E-A986-34C66CCD3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decidir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F9BA70-786A-194B-84C7-51128D20D6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dentro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F669DCD-C19E-0C4D-A157-1F9E0E89DC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desde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929B1DB-F776-764E-B319-BDE18C980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después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C4D8537-61B9-784B-BDD0-D696492F9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detrás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D42905D-7CD2-AA46-AE69-DB6515B94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diferente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FCE056A-50FE-ED42-967E-E3C6F645B1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dinero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9614DDC-9081-F445-8EDD-AE4B3E9BC7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aire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3B3088-6F12-754F-AE1A-1F74EA46AE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dio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6A2DD21-5400-DD4E-A3E1-BE3136F4CB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donde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BFEEA09-2E63-374A-A933-B8FE9DA62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durante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2D74BD8-5575-2744-8573-49A475DC52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edificio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5CA72CD-90D8-B74E-A648-541B10BD8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eh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D5BF1AD-AB4A-B34F-85D1-1C2B89C225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ejemplo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88DE96C-2114-2A4D-BD50-58D49F50C0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él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26A99B-9D8F-F84E-8CA8-69B469F18D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ella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5D98D6-508C-C047-913F-A8D9A2E85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ellos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F3817E8-DBB4-564C-9DF8-3BF9D7A62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en</a:t>
            </a:r>
            <a:r>
              <a:rPr sz="12500" b="1" dirty="0">
                <a:solidFill>
                  <a:schemeClr val="tx1"/>
                </a:solidFill>
              </a:rPr>
              <a:t> contra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962B3BF-D636-5D47-BCD4-15D9AE844B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algún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CBBB4D1-C50D-0444-83F4-3B8018B91D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encontré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FD7A169-FF8D-D244-BCEB-6177FA5AAE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entero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337919B-75E2-5B40-BFA2-892D9A3A54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entre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C0BA146-0AA0-B849-9407-B7144FACFB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era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180A87A-925F-7C49-879A-A87CB7A5E3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88EB7AA-9AAE-D34A-A36A-B7FAF9E685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escucha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5F98225-CE81-874B-83FB-5A0EEAFDB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title"/>
          </p:nvPr>
        </p:nvSpPr>
        <p:spPr>
          <a:xfrm>
            <a:off x="1346200" y="609600"/>
            <a:ext cx="10158411" cy="31170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3900" b="1" dirty="0" err="1">
                <a:solidFill>
                  <a:schemeClr val="tx1"/>
                </a:solidFill>
              </a:rPr>
              <a:t>escuchamos</a:t>
            </a:r>
            <a:r>
              <a:rPr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E6AA602-9381-B74D-BBFB-7D42AAC478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escuchar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51443F2-7004-674A-9304-0D42A1553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escucho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74D046C-CE0D-4843-920F-7BC2685A52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especial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30F4B51-FBCB-5644-BD12-53C1032B5A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algunas</a:t>
            </a:r>
            <a:r>
              <a:rPr sz="12500" b="1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696AA66-5C32-C945-8324-4E867F8C6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espera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7D71B83-5447-3D45-B40B-B2B3AED51F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esta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6A81156-E061-B444-8719-CE84577DC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2C8F263-8DE9-094C-8B08-A0999CBB40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estos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3926402-F0B3-6248-B216-62D399F4DF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estudio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26881A-AE66-7945-AC97-52608BDF6C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explicar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B6A5F5F-68A9-5741-9695-5AD0AF785F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fácil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3D38ED2-C6AF-AC41-B9B1-F188E7DAB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finalmente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53CAE1-4624-A244-A452-4767355D07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forma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441F78A-6B51-8A46-AB7F-C77C183F68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frente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9C31D9F-61FD-9D46-AC59-80A4F57572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allá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222FFA6-123B-8946-B62C-8AE161177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fue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575B63-E051-B340-905D-E85E8F74BF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fuerte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BC353BE-A0B5-1442-BE8A-50CBEA97B0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fuerza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021F9FF-17A9-2243-AA0A-CE935EE3B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gente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A8E4A27-63CD-BC46-8394-57A866A4B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gobierno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99C0890-F471-114E-BE10-C5533997F0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>
                <a:solidFill>
                  <a:schemeClr val="tx1"/>
                </a:solidFill>
              </a:rPr>
              <a:t>gran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FABE0F-7B65-1446-B74B-61F037B8AA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grande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3707FC3-94CF-9444-8640-18D676AD88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grito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48157D0-351A-6042-A040-D0B0220FC0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grupo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422689A-F0F6-2D46-B8FB-744E62776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12500" b="1" dirty="0" err="1">
                <a:solidFill>
                  <a:schemeClr val="tx1"/>
                </a:solidFill>
              </a:rPr>
              <a:t>hablar</a:t>
            </a:r>
            <a:r>
              <a:rPr dirty="0"/>
              <a:t>			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DB0E003-5C25-724A-BB6C-5D4716E37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{CD6BF32B-B00B-2F46-89B1-91BEFD462973}tf10001069</Template>
  <TotalTime>1556</TotalTime>
  <Words>246</Words>
  <Application>Microsoft Macintosh PowerPoint</Application>
  <PresentationFormat>Widescreen</PresentationFormat>
  <Paragraphs>236</Paragraphs>
  <Slides>236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236</vt:i4>
      </vt:variant>
    </vt:vector>
  </HeadingPairs>
  <TitlesOfParts>
    <vt:vector size="241" baseType="lpstr">
      <vt:lpstr>Arial</vt:lpstr>
      <vt:lpstr>Calibri</vt:lpstr>
      <vt:lpstr>Century Gothic</vt:lpstr>
      <vt:lpstr>Wingdings 3</vt:lpstr>
      <vt:lpstr>Wisp</vt:lpstr>
      <vt:lpstr>a lo largo   </vt:lpstr>
      <vt:lpstr>a lo mejor   </vt:lpstr>
      <vt:lpstr>a través   </vt:lpstr>
      <vt:lpstr>abrir   </vt:lpstr>
      <vt:lpstr>ahora   </vt:lpstr>
      <vt:lpstr>aire   </vt:lpstr>
      <vt:lpstr>algún   </vt:lpstr>
      <vt:lpstr>algunas   </vt:lpstr>
      <vt:lpstr>allá   </vt:lpstr>
      <vt:lpstr>alrededor   </vt:lpstr>
      <vt:lpstr>alto   </vt:lpstr>
      <vt:lpstr>amable   </vt:lpstr>
      <vt:lpstr>añadir   </vt:lpstr>
      <vt:lpstr>año   </vt:lpstr>
      <vt:lpstr>antes   </vt:lpstr>
      <vt:lpstr>aprender   </vt:lpstr>
      <vt:lpstr>aquellos   </vt:lpstr>
      <vt:lpstr>aquí   </vt:lpstr>
      <vt:lpstr>arriba   </vt:lpstr>
      <vt:lpstr>cada   </vt:lpstr>
      <vt:lpstr>calle   </vt:lpstr>
      <vt:lpstr>campo   </vt:lpstr>
      <vt:lpstr>capaz   </vt:lpstr>
      <vt:lpstr>carta   </vt:lpstr>
      <vt:lpstr>casi   </vt:lpstr>
      <vt:lpstr>cerca   </vt:lpstr>
      <vt:lpstr>cien   </vt:lpstr>
      <vt:lpstr>científico   </vt:lpstr>
      <vt:lpstr>cierto   </vt:lpstr>
      <vt:lpstr>círculo   </vt:lpstr>
      <vt:lpstr>ciudad   </vt:lpstr>
      <vt:lpstr>claro   </vt:lpstr>
      <vt:lpstr>comenzar   </vt:lpstr>
      <vt:lpstr>comenzaron   </vt:lpstr>
      <vt:lpstr>comenzó   </vt:lpstr>
      <vt:lpstr>comienzo   </vt:lpstr>
      <vt:lpstr>como   </vt:lpstr>
      <vt:lpstr>comprendido   </vt:lpstr>
      <vt:lpstr>común   </vt:lpstr>
      <vt:lpstr>conmigo   </vt:lpstr>
      <vt:lpstr>construir   </vt:lpstr>
      <vt:lpstr>contiene   </vt:lpstr>
      <vt:lpstr>contigo   </vt:lpstr>
      <vt:lpstr> convertirse   </vt:lpstr>
      <vt:lpstr>corregir   </vt:lpstr>
      <vt:lpstr>cuál   </vt:lpstr>
      <vt:lpstr>cubierto   </vt:lpstr>
      <vt:lpstr>cuento   </vt:lpstr>
      <vt:lpstr>cuerpo   </vt:lpstr>
      <vt:lpstr>cuidadosamente   </vt:lpstr>
      <vt:lpstr>de   </vt:lpstr>
      <vt:lpstr>debajo   </vt:lpstr>
      <vt:lpstr>decidir   </vt:lpstr>
      <vt:lpstr>dentro   </vt:lpstr>
      <vt:lpstr>desde   </vt:lpstr>
      <vt:lpstr>después   </vt:lpstr>
      <vt:lpstr>detrás   </vt:lpstr>
      <vt:lpstr>diferente   </vt:lpstr>
      <vt:lpstr>dinero   </vt:lpstr>
      <vt:lpstr>dio   </vt:lpstr>
      <vt:lpstr>donde   </vt:lpstr>
      <vt:lpstr>durante   </vt:lpstr>
      <vt:lpstr>edificio   </vt:lpstr>
      <vt:lpstr>eh   </vt:lpstr>
      <vt:lpstr>ejemplo   </vt:lpstr>
      <vt:lpstr>él   </vt:lpstr>
      <vt:lpstr>ella   </vt:lpstr>
      <vt:lpstr>ellos   </vt:lpstr>
      <vt:lpstr>en contra   </vt:lpstr>
      <vt:lpstr>encontré   </vt:lpstr>
      <vt:lpstr>entero   </vt:lpstr>
      <vt:lpstr>entre   </vt:lpstr>
      <vt:lpstr>era   </vt:lpstr>
      <vt:lpstr>es   </vt:lpstr>
      <vt:lpstr>escucha   </vt:lpstr>
      <vt:lpstr>escuchamos   </vt:lpstr>
      <vt:lpstr>escuchar   </vt:lpstr>
      <vt:lpstr>escucho   </vt:lpstr>
      <vt:lpstr>especial   </vt:lpstr>
      <vt:lpstr>espera   </vt:lpstr>
      <vt:lpstr>esta   </vt:lpstr>
      <vt:lpstr>esto   </vt:lpstr>
      <vt:lpstr>estos   </vt:lpstr>
      <vt:lpstr>estudio   </vt:lpstr>
      <vt:lpstr>explicar   </vt:lpstr>
      <vt:lpstr>fácil   </vt:lpstr>
      <vt:lpstr>finalmente   </vt:lpstr>
      <vt:lpstr>forma   </vt:lpstr>
      <vt:lpstr>frente   </vt:lpstr>
      <vt:lpstr>fue   </vt:lpstr>
      <vt:lpstr>fuerte   </vt:lpstr>
      <vt:lpstr>fuerza   </vt:lpstr>
      <vt:lpstr>gente   </vt:lpstr>
      <vt:lpstr>gobierno   </vt:lpstr>
      <vt:lpstr>gran   </vt:lpstr>
      <vt:lpstr>grande   </vt:lpstr>
      <vt:lpstr>grito   </vt:lpstr>
      <vt:lpstr>grupo   </vt:lpstr>
      <vt:lpstr>hablar   </vt:lpstr>
      <vt:lpstr>hace   </vt:lpstr>
      <vt:lpstr>hacen   </vt:lpstr>
      <vt:lpstr>hacia   </vt:lpstr>
      <vt:lpstr>hecho   </vt:lpstr>
      <vt:lpstr>hoy   </vt:lpstr>
      <vt:lpstr>idea   </vt:lpstr>
      <vt:lpstr>incluir   </vt:lpstr>
      <vt:lpstr>isla   </vt:lpstr>
      <vt:lpstr>jamás   </vt:lpstr>
      <vt:lpstr>joven   </vt:lpstr>
      <vt:lpstr>largo   </vt:lpstr>
      <vt:lpstr>lejos   </vt:lpstr>
      <vt:lpstr>lenguaje   </vt:lpstr>
      <vt:lpstr>lloro   </vt:lpstr>
      <vt:lpstr>luz   </vt:lpstr>
      <vt:lpstr>mañana   </vt:lpstr>
      <vt:lpstr>máquina   </vt:lpstr>
      <vt:lpstr>mar   </vt:lpstr>
      <vt:lpstr>material   </vt:lpstr>
      <vt:lpstr>medida   </vt:lpstr>
      <vt:lpstr>mejor   </vt:lpstr>
      <vt:lpstr>mientras   </vt:lpstr>
      <vt:lpstr>minutos   </vt:lpstr>
      <vt:lpstr>mitad   </vt:lpstr>
      <vt:lpstr>mucha   </vt:lpstr>
      <vt:lpstr>mundo   </vt:lpstr>
      <vt:lpstr>nada   </vt:lpstr>
      <vt:lpstr>noche   </vt:lpstr>
      <vt:lpstr>nombre   </vt:lpstr>
      <vt:lpstr>nosotros   </vt:lpstr>
      <vt:lpstr>nota   </vt:lpstr>
      <vt:lpstr>notar   </vt:lpstr>
      <vt:lpstr>nunca   </vt:lpstr>
      <vt:lpstr>objetos   </vt:lpstr>
      <vt:lpstr>oímos   </vt:lpstr>
      <vt:lpstr>ojo   </vt:lpstr>
      <vt:lpstr>oración   </vt:lpstr>
      <vt:lpstr>oscuro   </vt:lpstr>
      <vt:lpstr>otra   </vt:lpstr>
      <vt:lpstr>otro   </vt:lpstr>
      <vt:lpstr>país   </vt:lpstr>
      <vt:lpstr>par   </vt:lpstr>
      <vt:lpstr>pedazo   </vt:lpstr>
      <vt:lpstr>pensamiento   </vt:lpstr>
      <vt:lpstr>pensamos   </vt:lpstr>
      <vt:lpstr>pensar   </vt:lpstr>
      <vt:lpstr>pequeño   </vt:lpstr>
      <vt:lpstr>persona   </vt:lpstr>
      <vt:lpstr>piensa   </vt:lpstr>
      <vt:lpstr>pienso   </vt:lpstr>
      <vt:lpstr>plano   </vt:lpstr>
      <vt:lpstr>pocos   </vt:lpstr>
      <vt:lpstr>poder   </vt:lpstr>
      <vt:lpstr>por lo general   </vt:lpstr>
      <vt:lpstr>por qué   </vt:lpstr>
      <vt:lpstr>porque   </vt:lpstr>
      <vt:lpstr>preguntas   </vt:lpstr>
      <vt:lpstr>problema   </vt:lpstr>
      <vt:lpstr>producir   </vt:lpstr>
      <vt:lpstr>producto   </vt:lpstr>
      <vt:lpstr>propio   </vt:lpstr>
      <vt:lpstr>próxima   </vt:lpstr>
      <vt:lpstr>pudiera   </vt:lpstr>
      <vt:lpstr>pueblo   </vt:lpstr>
      <vt:lpstr>puede   </vt:lpstr>
      <vt:lpstr>puedo   </vt:lpstr>
      <vt:lpstr>pulgadas   </vt:lpstr>
      <vt:lpstr>punto   </vt:lpstr>
      <vt:lpstr>que   </vt:lpstr>
      <vt:lpstr>queremos   </vt:lpstr>
      <vt:lpstr>quien   </vt:lpstr>
      <vt:lpstr>quién   </vt:lpstr>
      <vt:lpstr>quieren   </vt:lpstr>
      <vt:lpstr>quieres   </vt:lpstr>
      <vt:lpstr>quiero   </vt:lpstr>
      <vt:lpstr>rápido   </vt:lpstr>
      <vt:lpstr>recordar   </vt:lpstr>
      <vt:lpstr>respuesta   </vt:lpstr>
      <vt:lpstr>retrato   </vt:lpstr>
      <vt:lpstr>rueda   </vt:lpstr>
      <vt:lpstr>sabe   </vt:lpstr>
      <vt:lpstr>sabemos   </vt:lpstr>
      <vt:lpstr>saber   </vt:lpstr>
      <vt:lpstr>sabes   </vt:lpstr>
      <vt:lpstr>sabía   </vt:lpstr>
      <vt:lpstr>sabíamos   </vt:lpstr>
      <vt:lpstr>sé   </vt:lpstr>
      <vt:lpstr>segundo   </vt:lpstr>
      <vt:lpstr>seguro   </vt:lpstr>
      <vt:lpstr>siempre   </vt:lpstr>
      <vt:lpstr>sigue   </vt:lpstr>
      <vt:lpstr>sistema   </vt:lpstr>
      <vt:lpstr>sobre   </vt:lpstr>
      <vt:lpstr>solamente   </vt:lpstr>
      <vt:lpstr>somos   </vt:lpstr>
      <vt:lpstr>son   </vt:lpstr>
      <vt:lpstr>sonido   </vt:lpstr>
      <vt:lpstr>soy   </vt:lpstr>
      <vt:lpstr>suficiente   </vt:lpstr>
      <vt:lpstr>superficie   </vt:lpstr>
      <vt:lpstr>también   </vt:lpstr>
      <vt:lpstr>temprano   </vt:lpstr>
      <vt:lpstr>tenemos   </vt:lpstr>
      <vt:lpstr>tengo   </vt:lpstr>
      <vt:lpstr>tibio   </vt:lpstr>
      <vt:lpstr>tiene   </vt:lpstr>
      <vt:lpstr>tienen   </vt:lpstr>
      <vt:lpstr>tienes   </vt:lpstr>
      <vt:lpstr>tierra   </vt:lpstr>
      <vt:lpstr>todo   </vt:lpstr>
      <vt:lpstr>todos   </vt:lpstr>
      <vt:lpstr>trabajo   </vt:lpstr>
      <vt:lpstr>trajo   </vt:lpstr>
      <vt:lpstr>tuyo   </vt:lpstr>
      <vt:lpstr>un   </vt:lpstr>
      <vt:lpstr>una   </vt:lpstr>
      <vt:lpstr>unas   </vt:lpstr>
      <vt:lpstr>unos   </vt:lpstr>
      <vt:lpstr>ustedes   </vt:lpstr>
      <vt:lpstr>va   </vt:lpstr>
      <vt:lpstr>vamos   </vt:lpstr>
      <vt:lpstr>van   </vt:lpstr>
      <vt:lpstr>ven   </vt:lpstr>
      <vt:lpstr>verbo   </vt:lpstr>
      <vt:lpstr>verdad   </vt:lpstr>
      <vt:lpstr>vez   </vt:lpstr>
      <vt:lpstr>viejo   </vt:lpstr>
      <vt:lpstr>viento   </vt:lpstr>
      <vt:lpstr>vive   </vt:lpstr>
      <vt:lpstr>viven   </vt:lpstr>
      <vt:lpstr>vives   </vt:lpstr>
      <vt:lpstr>vivimos   </vt:lpstr>
      <vt:lpstr>vivo   </vt:lpstr>
      <vt:lpstr>voy   </vt:lpstr>
      <vt:lpstr>voz   </vt:lpstr>
      <vt:lpstr>y   </vt:lpstr>
      <vt:lpstr>yo   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 largo   </dc:title>
  <cp:lastModifiedBy>Thane House</cp:lastModifiedBy>
  <cp:revision>15</cp:revision>
  <dcterms:modified xsi:type="dcterms:W3CDTF">2018-07-10T22:07:04Z</dcterms:modified>
</cp:coreProperties>
</file>