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731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731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731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731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731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871198" y="11050851"/>
            <a:ext cx="998219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731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1700" y="1092200"/>
            <a:ext cx="7344143" cy="8708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14300" y="342900"/>
            <a:ext cx="17145000" cy="1177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5958979" y="11050851"/>
            <a:ext cx="789940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2470" b="1">
                <a:solidFill>
                  <a:srgbClr val="49AA42"/>
                </a:solidFill>
                <a:latin typeface="Times New Roman"/>
                <a:cs typeface="Times New Roman"/>
              </a:rPr>
              <a:t>X</a:t>
            </a:r>
            <a:r>
              <a:rPr dirty="0" sz="3600" spc="-355" b="1">
                <a:solidFill>
                  <a:srgbClr val="49AA42"/>
                </a:solidFill>
                <a:latin typeface="Times New Roman"/>
                <a:cs typeface="Times New Roman"/>
              </a:rPr>
              <a:t>2</a:t>
            </a:r>
            <a:r>
              <a:rPr dirty="0" sz="3600" spc="-2440" b="1">
                <a:solidFill>
                  <a:srgbClr val="49AA42"/>
                </a:solidFill>
                <a:latin typeface="Times New Roman"/>
                <a:cs typeface="Times New Roman"/>
              </a:rPr>
              <a:t>X</a:t>
            </a:r>
            <a:r>
              <a:rPr dirty="0" sz="3600" spc="-1185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-660" b="1">
                <a:solidFill>
                  <a:srgbClr val="49AA42"/>
                </a:solidFill>
                <a:latin typeface="Times New Roman"/>
                <a:cs typeface="Times New Roman"/>
              </a:rPr>
              <a:t>-</a:t>
            </a:r>
            <a:r>
              <a:rPr dirty="0" sz="3600" spc="-415" b="1">
                <a:solidFill>
                  <a:srgbClr val="49AA42"/>
                </a:solidFill>
                <a:latin typeface="Times New Roman"/>
                <a:cs typeface="Times New Roman"/>
              </a:rPr>
              <a:t>-</a:t>
            </a:r>
            <a:r>
              <a:rPr dirty="0" sz="3600" spc="-2070" b="1">
                <a:solidFill>
                  <a:srgbClr val="49AA42"/>
                </a:solidFill>
                <a:latin typeface="Times New Roman"/>
                <a:cs typeface="Times New Roman"/>
              </a:rPr>
              <a:t>X</a:t>
            </a:r>
            <a:r>
              <a:rPr dirty="0" sz="3600" spc="-919" b="1">
                <a:solidFill>
                  <a:srgbClr val="49AA42"/>
                </a:solidFill>
                <a:latin typeface="Times New Roman"/>
                <a:cs typeface="Times New Roman"/>
              </a:rPr>
              <a:t>1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861825" y="11050851"/>
            <a:ext cx="1004569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165" b="1">
                <a:solidFill>
                  <a:srgbClr val="49AA42"/>
                </a:solidFill>
                <a:latin typeface="Times New Roman"/>
                <a:cs typeface="Times New Roman"/>
              </a:rPr>
              <a:t>2</a:t>
            </a:r>
            <a:r>
              <a:rPr dirty="0" sz="3600" spc="-630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-240" b="1">
                <a:solidFill>
                  <a:srgbClr val="49AA42"/>
                </a:solidFill>
                <a:latin typeface="Times New Roman"/>
                <a:cs typeface="Times New Roman"/>
              </a:rPr>
              <a:t>-10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42900"/>
            <a:ext cx="16522700" cy="11739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505"/>
              <a:t>13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01100" y="342900"/>
            <a:ext cx="8613584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42900"/>
            <a:ext cx="8801100" cy="1172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505"/>
              <a:t>13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78125" y="1925612"/>
            <a:ext cx="11013967" cy="8264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14300" y="342900"/>
            <a:ext cx="17373599" cy="1177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505"/>
              <a:t>13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261489" y="342900"/>
            <a:ext cx="1307920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5932004" y="11050851"/>
            <a:ext cx="86423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1595" b="1">
                <a:solidFill>
                  <a:srgbClr val="49AA42"/>
                </a:solidFill>
                <a:latin typeface="Times New Roman"/>
                <a:cs typeface="Times New Roman"/>
              </a:rPr>
              <a:t>2</a:t>
            </a:r>
            <a:r>
              <a:rPr dirty="0" sz="3600" spc="-1200" b="1">
                <a:solidFill>
                  <a:srgbClr val="49AA42"/>
                </a:solidFill>
                <a:latin typeface="Times New Roman"/>
                <a:cs typeface="Times New Roman"/>
              </a:rPr>
              <a:t>X</a:t>
            </a:r>
            <a:r>
              <a:rPr dirty="0" sz="3600" spc="-2425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-1015" b="1">
                <a:solidFill>
                  <a:srgbClr val="49AA42"/>
                </a:solidFill>
                <a:latin typeface="Times New Roman"/>
                <a:cs typeface="Times New Roman"/>
              </a:rPr>
              <a:t>X</a:t>
            </a:r>
            <a:r>
              <a:rPr dirty="0" sz="3600" spc="-1030" b="1">
                <a:solidFill>
                  <a:srgbClr val="49AA42"/>
                </a:solidFill>
                <a:latin typeface="Times New Roman"/>
                <a:cs typeface="Times New Roman"/>
              </a:rPr>
              <a:t>-</a:t>
            </a:r>
            <a:r>
              <a:rPr dirty="0" sz="3600" spc="-45" b="1">
                <a:solidFill>
                  <a:srgbClr val="49AA42"/>
                </a:solidFill>
                <a:latin typeface="Times New Roman"/>
                <a:cs typeface="Times New Roman"/>
              </a:rPr>
              <a:t>-</a:t>
            </a:r>
            <a:r>
              <a:rPr dirty="0" sz="3600" spc="-2445" b="1">
                <a:solidFill>
                  <a:srgbClr val="49AA42"/>
                </a:solidFill>
                <a:latin typeface="Times New Roman"/>
                <a:cs typeface="Times New Roman"/>
              </a:rPr>
              <a:t>X</a:t>
            </a:r>
            <a:r>
              <a:rPr dirty="0" sz="3600" spc="-165" b="1">
                <a:solidFill>
                  <a:srgbClr val="49AA42"/>
                </a:solidFill>
                <a:latin typeface="Times New Roman"/>
                <a:cs typeface="Times New Roman"/>
              </a:rPr>
              <a:t>2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3850" y="342900"/>
            <a:ext cx="11887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5928119" y="11050851"/>
            <a:ext cx="87185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165" b="1">
                <a:solidFill>
                  <a:srgbClr val="49AA42"/>
                </a:solidFill>
                <a:latin typeface="Times New Roman"/>
                <a:cs typeface="Times New Roman"/>
              </a:rPr>
              <a:t>2</a:t>
            </a:r>
            <a:r>
              <a:rPr dirty="0" sz="3600" spc="-630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15" b="1">
                <a:solidFill>
                  <a:srgbClr val="49AA42"/>
                </a:solidFill>
                <a:latin typeface="Times New Roman"/>
                <a:cs typeface="Times New Roman"/>
              </a:rPr>
              <a:t>-3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89249" y="2777051"/>
            <a:ext cx="8870650" cy="5913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9359900" y="2197100"/>
            <a:ext cx="0" cy="7823200"/>
          </a:xfrm>
          <a:custGeom>
            <a:avLst/>
            <a:gdLst/>
            <a:ahLst/>
            <a:cxnLst/>
            <a:rect l="l" t="t" r="r" b="b"/>
            <a:pathLst>
              <a:path w="0" h="7823200">
                <a:moveTo>
                  <a:pt x="0" y="0"/>
                </a:moveTo>
                <a:lnTo>
                  <a:pt x="0" y="782320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0642600" y="2772833"/>
            <a:ext cx="6642074" cy="5965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5930630" y="11050851"/>
            <a:ext cx="86677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1580" b="1">
                <a:solidFill>
                  <a:srgbClr val="49AA42"/>
                </a:solidFill>
                <a:latin typeface="Times New Roman"/>
                <a:cs typeface="Times New Roman"/>
              </a:rPr>
              <a:t>2</a:t>
            </a:r>
            <a:r>
              <a:rPr dirty="0" sz="3600" spc="-1210" b="1">
                <a:solidFill>
                  <a:srgbClr val="49AA42"/>
                </a:solidFill>
                <a:latin typeface="Times New Roman"/>
                <a:cs typeface="Times New Roman"/>
              </a:rPr>
              <a:t>X</a:t>
            </a:r>
            <a:r>
              <a:rPr dirty="0" sz="3600" spc="-2415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-1015" b="1">
                <a:solidFill>
                  <a:srgbClr val="49AA42"/>
                </a:solidFill>
                <a:latin typeface="Times New Roman"/>
                <a:cs typeface="Times New Roman"/>
              </a:rPr>
              <a:t>X</a:t>
            </a:r>
            <a:r>
              <a:rPr dirty="0" sz="3600" spc="-1040" b="1">
                <a:solidFill>
                  <a:srgbClr val="49AA42"/>
                </a:solidFill>
                <a:latin typeface="Times New Roman"/>
                <a:cs typeface="Times New Roman"/>
              </a:rPr>
              <a:t>-</a:t>
            </a:r>
            <a:r>
              <a:rPr dirty="0" sz="3600" spc="-35" b="1">
                <a:solidFill>
                  <a:srgbClr val="49AA42"/>
                </a:solidFill>
                <a:latin typeface="Times New Roman"/>
                <a:cs typeface="Times New Roman"/>
              </a:rPr>
              <a:t>-</a:t>
            </a:r>
            <a:r>
              <a:rPr dirty="0" sz="3600" spc="-2455" b="1">
                <a:solidFill>
                  <a:srgbClr val="49AA42"/>
                </a:solidFill>
                <a:latin typeface="Times New Roman"/>
                <a:cs typeface="Times New Roman"/>
              </a:rPr>
              <a:t>X</a:t>
            </a:r>
            <a:r>
              <a:rPr dirty="0" sz="3600" spc="-145" b="1">
                <a:solidFill>
                  <a:srgbClr val="49AA42"/>
                </a:solidFill>
                <a:latin typeface="Times New Roman"/>
                <a:cs typeface="Times New Roman"/>
              </a:rPr>
              <a:t>4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1050851"/>
            <a:ext cx="17602200" cy="1065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839469">
              <a:lnSpc>
                <a:spcPct val="100000"/>
              </a:lnSpc>
            </a:pPr>
            <a:r>
              <a:rPr dirty="0" sz="3600" spc="-720" b="1">
                <a:solidFill>
                  <a:srgbClr val="49AA42"/>
                </a:solidFill>
                <a:latin typeface="Times New Roman"/>
                <a:cs typeface="Times New Roman"/>
              </a:rPr>
              <a:t>XX-X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494301" y="342900"/>
            <a:ext cx="8613597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4800" y="1308112"/>
            <a:ext cx="9677400" cy="9745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42900"/>
            <a:ext cx="7804150" cy="1177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1050851"/>
            <a:ext cx="17602200" cy="1065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839469">
              <a:lnSpc>
                <a:spcPct val="100000"/>
              </a:lnSpc>
            </a:pPr>
            <a:r>
              <a:rPr dirty="0" sz="3600" spc="-720" b="1">
                <a:solidFill>
                  <a:srgbClr val="49AA42"/>
                </a:solidFill>
                <a:latin typeface="Times New Roman"/>
                <a:cs typeface="Times New Roman"/>
              </a:rPr>
              <a:t>XX-X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2014-02-19T13:29:08Z</dcterms:created>
  <dcterms:modified xsi:type="dcterms:W3CDTF">2014-02-19T13:29:08Z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2014-02-19T00:00:00Z</vt:filetime>
  </property>
  <property fmtid="{D5CDD505-2E9C-101B-9397-08002B2CF9AE}" pid="3" name="LastSaved">
    <vt:filetime>2014-02-19T00:00:00Z</vt:filetime>
  </property>
</Properties>
</file>