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7800" y="342900"/>
            <a:ext cx="8330717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652372"/>
            <a:ext cx="17602200" cy="446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73710" y="11050851"/>
            <a:ext cx="9937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92306" y="342900"/>
            <a:ext cx="5460681" cy="6240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660900"/>
            <a:ext cx="7543800" cy="745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261605" y="3744912"/>
            <a:ext cx="1235710" cy="916305"/>
          </a:xfrm>
          <a:custGeom>
            <a:avLst/>
            <a:gdLst/>
            <a:ahLst/>
            <a:cxnLst/>
            <a:rect l="l" t="t" r="r" b="b"/>
            <a:pathLst>
              <a:path w="1235709" h="916304">
                <a:moveTo>
                  <a:pt x="770216" y="0"/>
                </a:moveTo>
                <a:lnTo>
                  <a:pt x="770216" y="286537"/>
                </a:lnTo>
                <a:lnTo>
                  <a:pt x="0" y="286537"/>
                </a:lnTo>
                <a:lnTo>
                  <a:pt x="0" y="659066"/>
                </a:lnTo>
                <a:lnTo>
                  <a:pt x="775690" y="659066"/>
                </a:lnTo>
                <a:lnTo>
                  <a:pt x="774700" y="915987"/>
                </a:lnTo>
                <a:lnTo>
                  <a:pt x="1235417" y="457987"/>
                </a:lnTo>
                <a:lnTo>
                  <a:pt x="77021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401550" y="595883"/>
            <a:ext cx="3962400" cy="5690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012081" y="786408"/>
            <a:ext cx="1235710" cy="1007744"/>
          </a:xfrm>
          <a:custGeom>
            <a:avLst/>
            <a:gdLst/>
            <a:ahLst/>
            <a:cxnLst/>
            <a:rect l="l" t="t" r="r" b="b"/>
            <a:pathLst>
              <a:path w="1235709" h="1007744">
                <a:moveTo>
                  <a:pt x="228587" y="0"/>
                </a:moveTo>
                <a:lnTo>
                  <a:pt x="0" y="855116"/>
                </a:lnTo>
                <a:lnTo>
                  <a:pt x="617715" y="1007516"/>
                </a:lnTo>
                <a:lnTo>
                  <a:pt x="1235430" y="313232"/>
                </a:lnTo>
                <a:lnTo>
                  <a:pt x="228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970000" y="6756405"/>
            <a:ext cx="916305" cy="1235710"/>
          </a:xfrm>
          <a:custGeom>
            <a:avLst/>
            <a:gdLst/>
            <a:ahLst/>
            <a:cxnLst/>
            <a:rect l="l" t="t" r="r" b="b"/>
            <a:pathLst>
              <a:path w="916305" h="1235709">
                <a:moveTo>
                  <a:pt x="0" y="774700"/>
                </a:moveTo>
                <a:lnTo>
                  <a:pt x="458000" y="1235417"/>
                </a:lnTo>
                <a:lnTo>
                  <a:pt x="910598" y="775690"/>
                </a:lnTo>
                <a:lnTo>
                  <a:pt x="256921" y="775690"/>
                </a:lnTo>
                <a:lnTo>
                  <a:pt x="0" y="774700"/>
                </a:lnTo>
                <a:close/>
              </a:path>
              <a:path w="916305" h="1235709">
                <a:moveTo>
                  <a:pt x="629450" y="0"/>
                </a:moveTo>
                <a:lnTo>
                  <a:pt x="256921" y="0"/>
                </a:lnTo>
                <a:lnTo>
                  <a:pt x="256921" y="775690"/>
                </a:lnTo>
                <a:lnTo>
                  <a:pt x="910598" y="775690"/>
                </a:lnTo>
                <a:lnTo>
                  <a:pt x="915987" y="770216"/>
                </a:lnTo>
                <a:lnTo>
                  <a:pt x="629450" y="770216"/>
                </a:lnTo>
                <a:lnTo>
                  <a:pt x="62945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957301" y="8069709"/>
            <a:ext cx="1153160" cy="302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5"/>
              </a:lnSpc>
            </a:pPr>
            <a:r>
              <a:rPr dirty="0" sz="20000" spc="-2340">
                <a:solidFill>
                  <a:srgbClr val="BC0000"/>
                </a:solidFill>
                <a:latin typeface="Arial"/>
                <a:cs typeface="Arial"/>
              </a:rPr>
              <a:t>?</a:t>
            </a:r>
            <a:endParaRPr sz="20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958979" y="11050851"/>
            <a:ext cx="79121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48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3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dirty="0" sz="3600" spc="-243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195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64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43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206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6583" y="421532"/>
            <a:ext cx="1052830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10">
                <a:latin typeface="Arial"/>
                <a:cs typeface="Arial"/>
              </a:rPr>
              <a:t>cells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12393" y="700728"/>
            <a:ext cx="1356995" cy="73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355">
                <a:latin typeface="Arial"/>
                <a:cs typeface="Arial"/>
              </a:rPr>
              <a:t>tissue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737100" y="342900"/>
            <a:ext cx="79756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860452" y="11050851"/>
            <a:ext cx="100711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8488" y="493260"/>
            <a:ext cx="1309370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385">
                <a:latin typeface="Arial"/>
                <a:cs typeface="Arial"/>
              </a:rPr>
              <a:t>cells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8788" y="342900"/>
            <a:ext cx="5315699" cy="7309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227739" y="508003"/>
            <a:ext cx="1412240" cy="1511300"/>
          </a:xfrm>
          <a:custGeom>
            <a:avLst/>
            <a:gdLst/>
            <a:ahLst/>
            <a:cxnLst/>
            <a:rect l="l" t="t" r="r" b="b"/>
            <a:pathLst>
              <a:path w="1412240" h="1511300">
                <a:moveTo>
                  <a:pt x="12" y="0"/>
                </a:moveTo>
                <a:lnTo>
                  <a:pt x="0" y="1510919"/>
                </a:lnTo>
                <a:lnTo>
                  <a:pt x="212293" y="1506893"/>
                </a:lnTo>
                <a:lnTo>
                  <a:pt x="1412024" y="4013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366384" y="865793"/>
            <a:ext cx="1689735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445">
                <a:latin typeface="Arial"/>
                <a:cs typeface="Arial"/>
              </a:rPr>
              <a:t>tissue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1931" y="7757321"/>
            <a:ext cx="1633220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555">
                <a:latin typeface="Arial"/>
                <a:cs typeface="Arial"/>
              </a:rPr>
              <a:t>organ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6037" y="342900"/>
            <a:ext cx="106223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" y="2511044"/>
            <a:ext cx="10262616" cy="960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1345" y="711200"/>
            <a:ext cx="7240854" cy="1117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738979"/>
            <a:ext cx="9797357" cy="637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73632" y="482600"/>
            <a:ext cx="3381781" cy="510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842000" y="301256"/>
            <a:ext cx="3213100" cy="5468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930630" y="11050851"/>
            <a:ext cx="86677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5" b="1">
                <a:solidFill>
                  <a:srgbClr val="49AA42"/>
                </a:solidFill>
                <a:latin typeface="Times New Roman"/>
                <a:cs typeface="Times New Roman"/>
              </a:rPr>
              <a:t>-2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6744" y="11061692"/>
            <a:ext cx="87503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5" b="1">
                <a:solidFill>
                  <a:srgbClr val="49AA42"/>
                </a:solidFill>
                <a:latin typeface="Times New Roman"/>
                <a:cs typeface="Times New Roman"/>
              </a:rPr>
              <a:t>-3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89731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473960" y="363474"/>
            <a:ext cx="12654279" cy="1175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149600" y="3710482"/>
            <a:ext cx="2125345" cy="476250"/>
          </a:xfrm>
          <a:custGeom>
            <a:avLst/>
            <a:gdLst/>
            <a:ahLst/>
            <a:cxnLst/>
            <a:rect l="l" t="t" r="r" b="b"/>
            <a:pathLst>
              <a:path w="2125345" h="476250">
                <a:moveTo>
                  <a:pt x="0" y="476250"/>
                </a:moveTo>
                <a:lnTo>
                  <a:pt x="2125154" y="476250"/>
                </a:lnTo>
                <a:lnTo>
                  <a:pt x="2125154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874929" y="3558082"/>
            <a:ext cx="2874645" cy="476250"/>
          </a:xfrm>
          <a:custGeom>
            <a:avLst/>
            <a:gdLst/>
            <a:ahLst/>
            <a:cxnLst/>
            <a:rect l="l" t="t" r="r" b="b"/>
            <a:pathLst>
              <a:path w="2874645" h="476250">
                <a:moveTo>
                  <a:pt x="0" y="476250"/>
                </a:moveTo>
                <a:lnTo>
                  <a:pt x="2874416" y="476250"/>
                </a:lnTo>
                <a:lnTo>
                  <a:pt x="2874416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98333" y="3601547"/>
            <a:ext cx="1549400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95">
                <a:latin typeface="Arial"/>
                <a:cs typeface="Arial"/>
              </a:rPr>
              <a:t>Blood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95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705" y="3449147"/>
            <a:ext cx="2507615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70">
                <a:latin typeface="Arial"/>
                <a:cs typeface="Arial"/>
              </a:rPr>
              <a:t>Surface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200">
                <a:latin typeface="Arial"/>
                <a:cs typeface="Arial"/>
              </a:rPr>
              <a:t>skin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95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56529" y="3405682"/>
            <a:ext cx="2125345" cy="476250"/>
          </a:xfrm>
          <a:custGeom>
            <a:avLst/>
            <a:gdLst/>
            <a:ahLst/>
            <a:cxnLst/>
            <a:rect l="l" t="t" r="r" b="b"/>
            <a:pathLst>
              <a:path w="2125344" h="476250">
                <a:moveTo>
                  <a:pt x="0" y="476250"/>
                </a:moveTo>
                <a:lnTo>
                  <a:pt x="2125154" y="476250"/>
                </a:lnTo>
                <a:lnTo>
                  <a:pt x="2125154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632266" y="3347547"/>
            <a:ext cx="1316355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350">
                <a:latin typeface="Arial"/>
                <a:cs typeface="Arial"/>
              </a:rPr>
              <a:t>Bone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70">
                <a:latin typeface="Arial"/>
                <a:cs typeface="Arial"/>
              </a:rPr>
              <a:t>cell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55874" y="7382865"/>
            <a:ext cx="6198235" cy="577215"/>
          </a:xfrm>
          <a:custGeom>
            <a:avLst/>
            <a:gdLst/>
            <a:ahLst/>
            <a:cxnLst/>
            <a:rect l="l" t="t" r="r" b="b"/>
            <a:pathLst>
              <a:path w="6198234" h="577215">
                <a:moveTo>
                  <a:pt x="0" y="576859"/>
                </a:moveTo>
                <a:lnTo>
                  <a:pt x="6197612" y="576859"/>
                </a:lnTo>
                <a:lnTo>
                  <a:pt x="6197612" y="0"/>
                </a:lnTo>
                <a:lnTo>
                  <a:pt x="0" y="0"/>
                </a:lnTo>
                <a:lnTo>
                  <a:pt x="0" y="576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634129" y="6381750"/>
            <a:ext cx="3382010" cy="577215"/>
          </a:xfrm>
          <a:custGeom>
            <a:avLst/>
            <a:gdLst/>
            <a:ahLst/>
            <a:cxnLst/>
            <a:rect l="l" t="t" r="r" b="b"/>
            <a:pathLst>
              <a:path w="3382009" h="577215">
                <a:moveTo>
                  <a:pt x="0" y="576859"/>
                </a:moveTo>
                <a:lnTo>
                  <a:pt x="3381781" y="576859"/>
                </a:lnTo>
                <a:lnTo>
                  <a:pt x="3381781" y="0"/>
                </a:lnTo>
                <a:lnTo>
                  <a:pt x="0" y="0"/>
                </a:lnTo>
                <a:lnTo>
                  <a:pt x="0" y="576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0401274" y="8957665"/>
            <a:ext cx="3874135" cy="476250"/>
          </a:xfrm>
          <a:custGeom>
            <a:avLst/>
            <a:gdLst/>
            <a:ahLst/>
            <a:cxnLst/>
            <a:rect l="l" t="t" r="r" b="b"/>
            <a:pathLst>
              <a:path w="3874134" h="476250">
                <a:moveTo>
                  <a:pt x="0" y="476250"/>
                </a:moveTo>
                <a:lnTo>
                  <a:pt x="3873525" y="476250"/>
                </a:lnTo>
                <a:lnTo>
                  <a:pt x="3873525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401274" y="11280775"/>
            <a:ext cx="3954145" cy="592455"/>
          </a:xfrm>
          <a:custGeom>
            <a:avLst/>
            <a:gdLst/>
            <a:ahLst/>
            <a:cxnLst/>
            <a:rect l="l" t="t" r="r" b="b"/>
            <a:pathLst>
              <a:path w="3954144" h="592454">
                <a:moveTo>
                  <a:pt x="0" y="591934"/>
                </a:moveTo>
                <a:lnTo>
                  <a:pt x="3953941" y="591934"/>
                </a:lnTo>
                <a:lnTo>
                  <a:pt x="3953941" y="0"/>
                </a:lnTo>
                <a:lnTo>
                  <a:pt x="0" y="0"/>
                </a:lnTo>
                <a:lnTo>
                  <a:pt x="0" y="591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941229" y="11396370"/>
            <a:ext cx="2125345" cy="476250"/>
          </a:xfrm>
          <a:custGeom>
            <a:avLst/>
            <a:gdLst/>
            <a:ahLst/>
            <a:cxnLst/>
            <a:rect l="l" t="t" r="r" b="b"/>
            <a:pathLst>
              <a:path w="2125345" h="476250">
                <a:moveTo>
                  <a:pt x="0" y="476250"/>
                </a:moveTo>
                <a:lnTo>
                  <a:pt x="2125154" y="476250"/>
                </a:lnTo>
                <a:lnTo>
                  <a:pt x="2125154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686300" y="6393430"/>
            <a:ext cx="9063990" cy="136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6294755">
              <a:lnSpc>
                <a:spcPct val="100000"/>
              </a:lnSpc>
            </a:pPr>
            <a:r>
              <a:rPr dirty="0" sz="3000" spc="-285">
                <a:latin typeface="Arial"/>
                <a:cs typeface="Arial"/>
              </a:rPr>
              <a:t>Cardiac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305">
                <a:latin typeface="Arial"/>
                <a:cs typeface="Arial"/>
              </a:rPr>
              <a:t>mus</a:t>
            </a:r>
            <a:r>
              <a:rPr dirty="0" sz="3000" spc="-300">
                <a:latin typeface="Arial"/>
                <a:cs typeface="Arial"/>
              </a:rPr>
              <a:t>c</a:t>
            </a:r>
            <a:r>
              <a:rPr dirty="0" sz="3000" spc="-200">
                <a:latin typeface="Arial"/>
                <a:cs typeface="Arial"/>
              </a:rPr>
              <a:t>le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70">
                <a:latin typeface="Arial"/>
                <a:cs typeface="Arial"/>
              </a:rPr>
              <a:t>cell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3400"/>
              </a:lnSpc>
              <a:spcBef>
                <a:spcPts val="50"/>
              </a:spcBef>
            </a:pPr>
            <a:endParaRPr sz="3400"/>
          </a:p>
          <a:p>
            <a:pPr marL="12700">
              <a:lnSpc>
                <a:spcPct val="100000"/>
              </a:lnSpc>
            </a:pPr>
            <a:r>
              <a:rPr dirty="0" sz="3000" spc="-220">
                <a:latin typeface="Arial"/>
                <a:cs typeface="Arial"/>
              </a:rPr>
              <a:t>Epithelial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95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5909" y="11287375"/>
            <a:ext cx="1428750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385">
                <a:latin typeface="Arial"/>
                <a:cs typeface="Arial"/>
              </a:rPr>
              <a:t>Ne</a:t>
            </a:r>
            <a:r>
              <a:rPr dirty="0" sz="3000" spc="-150">
                <a:latin typeface="Arial"/>
                <a:cs typeface="Arial"/>
              </a:rPr>
              <a:t>r</a:t>
            </a:r>
            <a:r>
              <a:rPr dirty="0" sz="3000" spc="-320">
                <a:latin typeface="Arial"/>
                <a:cs typeface="Arial"/>
              </a:rPr>
              <a:t>ve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70">
                <a:latin typeface="Arial"/>
                <a:cs typeface="Arial"/>
              </a:rPr>
              <a:t>cell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32972" y="8933557"/>
            <a:ext cx="2980055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40">
                <a:latin typeface="Arial"/>
                <a:cs typeface="Arial"/>
              </a:rPr>
              <a:t>Skeletal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305">
                <a:latin typeface="Arial"/>
                <a:cs typeface="Arial"/>
              </a:rPr>
              <a:t>mus</a:t>
            </a:r>
            <a:r>
              <a:rPr dirty="0" sz="3000" spc="-300">
                <a:latin typeface="Arial"/>
                <a:cs typeface="Arial"/>
              </a:rPr>
              <a:t>c</a:t>
            </a:r>
            <a:r>
              <a:rPr dirty="0" sz="3000" spc="-200">
                <a:latin typeface="Arial"/>
                <a:cs typeface="Arial"/>
              </a:rPr>
              <a:t>le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95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51414" y="11251179"/>
            <a:ext cx="2937510" cy="464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310">
                <a:latin typeface="Arial"/>
                <a:cs typeface="Arial"/>
              </a:rPr>
              <a:t>Smooth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305">
                <a:latin typeface="Arial"/>
                <a:cs typeface="Arial"/>
              </a:rPr>
              <a:t>mus</a:t>
            </a:r>
            <a:r>
              <a:rPr dirty="0" sz="3000" spc="-300">
                <a:latin typeface="Arial"/>
                <a:cs typeface="Arial"/>
              </a:rPr>
              <a:t>c</a:t>
            </a:r>
            <a:r>
              <a:rPr dirty="0" sz="3000" spc="-200">
                <a:latin typeface="Arial"/>
                <a:cs typeface="Arial"/>
              </a:rPr>
              <a:t>le</a:t>
            </a:r>
            <a:r>
              <a:rPr dirty="0" sz="3000" spc="-114">
                <a:latin typeface="Arial"/>
                <a:cs typeface="Arial"/>
              </a:rPr>
              <a:t> </a:t>
            </a:r>
            <a:r>
              <a:rPr dirty="0" sz="3000" spc="-195">
                <a:latin typeface="Arial"/>
                <a:cs typeface="Arial"/>
              </a:rPr>
              <a:t>cells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0" y="342900"/>
            <a:ext cx="8915399" cy="1140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9900" y="342900"/>
            <a:ext cx="8115300" cy="1140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12" y="698500"/>
            <a:ext cx="11810987" cy="11012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179729" y="11106162"/>
            <a:ext cx="3166529" cy="647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8707" y="342900"/>
            <a:ext cx="1052833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342900"/>
            <a:ext cx="11887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0924" y="2458129"/>
            <a:ext cx="8763025" cy="9423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90500" y="2794000"/>
            <a:ext cx="11506187" cy="932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66700" y="592670"/>
            <a:ext cx="3596467" cy="10208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95300" y="342900"/>
            <a:ext cx="3681984" cy="10458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610100" y="342900"/>
            <a:ext cx="3759657" cy="10458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839200" y="592670"/>
            <a:ext cx="3681984" cy="10208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966700" y="10306062"/>
            <a:ext cx="3596467" cy="52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839200" y="10306062"/>
            <a:ext cx="3681984" cy="520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2014-02-19T13:30:27Z</dcterms:created>
  <dcterms:modified xsi:type="dcterms:W3CDTF">2014-02-19T13:30:27Z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