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2175" y="11050851"/>
            <a:ext cx="90550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83676" y="0"/>
            <a:ext cx="7464323" cy="1211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41300" y="1591817"/>
            <a:ext cx="11216651" cy="10523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6833" y="342900"/>
            <a:ext cx="11573924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273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0837" y="342900"/>
            <a:ext cx="1022052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737100" y="342900"/>
            <a:ext cx="79756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6120"/>
            <a:ext cx="17602200" cy="1136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10"/>
              <a:t>3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2014-02-19T13:31:46Z</dcterms:created>
  <dcterms:modified xsi:type="dcterms:W3CDTF">2014-02-19T13:31:46Z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2014-02-19T00:00:00Z</vt:filetime>
  </property>
  <property fmtid="{D5CDD505-2E9C-101B-9397-08002B2CF9AE}" pid="3" name="LastSaved">
    <vt:filetime>2014-02-19T00:00:00Z</vt:filetime>
  </property>
</Properties>
</file>