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81712" y="11050851"/>
            <a:ext cx="9772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0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8252" y="6783147"/>
            <a:ext cx="6993947" cy="533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2900"/>
            <a:ext cx="112014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784742" y="812800"/>
            <a:ext cx="3798157" cy="5707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08572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8454" y="11050851"/>
            <a:ext cx="991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70" b="1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6274" y="7916900"/>
            <a:ext cx="8877325" cy="406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753668"/>
            <a:ext cx="3148329" cy="502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97420" y="5776518"/>
            <a:ext cx="2606179" cy="2793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00604" y="407669"/>
            <a:ext cx="5452183" cy="4552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595017" y="5816600"/>
            <a:ext cx="2778582" cy="2633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78745" y="9090838"/>
            <a:ext cx="4693754" cy="2783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22921" y="342900"/>
            <a:ext cx="3264230" cy="35566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887700" y="342900"/>
            <a:ext cx="1714500" cy="31256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403600" y="2905010"/>
            <a:ext cx="3327374" cy="3152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2206" y="342900"/>
            <a:ext cx="6792678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09700" y="342900"/>
            <a:ext cx="70612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723" y="342900"/>
            <a:ext cx="775074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47000" y="342900"/>
            <a:ext cx="1362746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68454" y="11050851"/>
            <a:ext cx="991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265" b="1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dirty="0" sz="3600" spc="-815" b="1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dirty="0" sz="3600" spc="-206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17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67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40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1275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1450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dirty="0" sz="3600" spc="35" b="1">
                <a:solidFill>
                  <a:srgbClr val="49AA42"/>
                </a:solidFill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363" y="342900"/>
            <a:ext cx="1363487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9921" y="711200"/>
            <a:ext cx="10352278" cy="10093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12" y="350992"/>
            <a:ext cx="7791233" cy="5194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3860" y="5869548"/>
            <a:ext cx="7488199" cy="58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17555" y="1765287"/>
            <a:ext cx="6784644" cy="882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72" y="1765300"/>
            <a:ext cx="10858320" cy="8818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516" y="342900"/>
            <a:ext cx="14017173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564278"/>
            <a:ext cx="6894334" cy="5818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096250" y="6604000"/>
            <a:ext cx="8115300" cy="551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63600" y="342900"/>
            <a:ext cx="6631241" cy="1177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2014-02-19T13:32:23Z</dcterms:created>
  <dcterms:modified xsi:type="dcterms:W3CDTF">2014-02-19T13:32:23Z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