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8" r:id="rId8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08742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9395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90598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87181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6750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72797" y="11050851"/>
            <a:ext cx="9950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58227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jp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9" Type="http://schemas.openxmlformats.org/officeDocument/2006/relationships/image" Target="../media/image116.png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47" Type="http://schemas.openxmlformats.org/officeDocument/2006/relationships/image" Target="../media/image124.png"/><Relationship Id="rId50" Type="http://schemas.openxmlformats.org/officeDocument/2006/relationships/image" Target="../media/image127.png"/><Relationship Id="rId55" Type="http://schemas.openxmlformats.org/officeDocument/2006/relationships/image" Target="../media/image132.png"/><Relationship Id="rId7" Type="http://schemas.openxmlformats.org/officeDocument/2006/relationships/image" Target="../media/image84.png"/><Relationship Id="rId2" Type="http://schemas.openxmlformats.org/officeDocument/2006/relationships/image" Target="../media/image79.jp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41" Type="http://schemas.openxmlformats.org/officeDocument/2006/relationships/image" Target="../media/image118.png"/><Relationship Id="rId54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45" Type="http://schemas.openxmlformats.org/officeDocument/2006/relationships/image" Target="../media/image122.png"/><Relationship Id="rId53" Type="http://schemas.openxmlformats.org/officeDocument/2006/relationships/image" Target="../media/image130.png"/><Relationship Id="rId58" Type="http://schemas.openxmlformats.org/officeDocument/2006/relationships/image" Target="../media/image135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49" Type="http://schemas.openxmlformats.org/officeDocument/2006/relationships/image" Target="../media/image126.png"/><Relationship Id="rId57" Type="http://schemas.openxmlformats.org/officeDocument/2006/relationships/image" Target="../media/image134.png"/><Relationship Id="rId61" Type="http://schemas.openxmlformats.org/officeDocument/2006/relationships/image" Target="../media/image138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4" Type="http://schemas.openxmlformats.org/officeDocument/2006/relationships/image" Target="../media/image121.png"/><Relationship Id="rId52" Type="http://schemas.openxmlformats.org/officeDocument/2006/relationships/image" Target="../media/image129.png"/><Relationship Id="rId60" Type="http://schemas.openxmlformats.org/officeDocument/2006/relationships/image" Target="../media/image13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Relationship Id="rId48" Type="http://schemas.openxmlformats.org/officeDocument/2006/relationships/image" Target="../media/image125.png"/><Relationship Id="rId56" Type="http://schemas.openxmlformats.org/officeDocument/2006/relationships/image" Target="../media/image133.png"/><Relationship Id="rId8" Type="http://schemas.openxmlformats.org/officeDocument/2006/relationships/image" Target="../media/image85.png"/><Relationship Id="rId51" Type="http://schemas.openxmlformats.org/officeDocument/2006/relationships/image" Target="../media/image128.png"/><Relationship Id="rId3" Type="http://schemas.openxmlformats.org/officeDocument/2006/relationships/image" Target="../media/image80.jp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46" Type="http://schemas.openxmlformats.org/officeDocument/2006/relationships/image" Target="../media/image123.png"/><Relationship Id="rId59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2.jpg"/><Relationship Id="rId4" Type="http://schemas.openxmlformats.org/officeDocument/2006/relationships/image" Target="../media/image14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7.png"/><Relationship Id="rId39" Type="http://schemas.openxmlformats.org/officeDocument/2006/relationships/image" Target="../media/image180.png"/><Relationship Id="rId3" Type="http://schemas.openxmlformats.org/officeDocument/2006/relationships/image" Target="../media/image144.png"/><Relationship Id="rId21" Type="http://schemas.openxmlformats.org/officeDocument/2006/relationships/image" Target="../media/image162.png"/><Relationship Id="rId34" Type="http://schemas.openxmlformats.org/officeDocument/2006/relationships/image" Target="../media/image175.png"/><Relationship Id="rId42" Type="http://schemas.openxmlformats.org/officeDocument/2006/relationships/image" Target="../media/image183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6.png"/><Relationship Id="rId33" Type="http://schemas.openxmlformats.org/officeDocument/2006/relationships/image" Target="../media/image174.png"/><Relationship Id="rId38" Type="http://schemas.openxmlformats.org/officeDocument/2006/relationships/image" Target="../media/image179.png"/><Relationship Id="rId2" Type="http://schemas.openxmlformats.org/officeDocument/2006/relationships/image" Target="../media/image143.jp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29" Type="http://schemas.openxmlformats.org/officeDocument/2006/relationships/image" Target="../media/image170.png"/><Relationship Id="rId41" Type="http://schemas.openxmlformats.org/officeDocument/2006/relationships/image" Target="../media/image1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32" Type="http://schemas.openxmlformats.org/officeDocument/2006/relationships/image" Target="../media/image173.png"/><Relationship Id="rId37" Type="http://schemas.openxmlformats.org/officeDocument/2006/relationships/image" Target="../media/image178.png"/><Relationship Id="rId40" Type="http://schemas.openxmlformats.org/officeDocument/2006/relationships/image" Target="../media/image181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36" Type="http://schemas.openxmlformats.org/officeDocument/2006/relationships/image" Target="../media/image177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31" Type="http://schemas.openxmlformats.org/officeDocument/2006/relationships/image" Target="../media/image172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168.png"/><Relationship Id="rId30" Type="http://schemas.openxmlformats.org/officeDocument/2006/relationships/image" Target="../media/image171.png"/><Relationship Id="rId35" Type="http://schemas.openxmlformats.org/officeDocument/2006/relationships/image" Target="../media/image176.png"/><Relationship Id="rId43" Type="http://schemas.openxmlformats.org/officeDocument/2006/relationships/image" Target="../media/image18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90623" y="7366000"/>
            <a:ext cx="2411577" cy="474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98805" y="12039600"/>
            <a:ext cx="31445" cy="2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07075" y="10731500"/>
            <a:ext cx="34925" cy="38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54661" y="10718800"/>
            <a:ext cx="681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79676" y="10160000"/>
            <a:ext cx="38430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4947" y="5981700"/>
            <a:ext cx="8347252" cy="297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85243" y="6210300"/>
            <a:ext cx="5216956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13243" y="6692900"/>
            <a:ext cx="23324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47225" y="6629400"/>
            <a:ext cx="220675" cy="63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99547" y="5994400"/>
            <a:ext cx="1152970" cy="469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84044" y="6426200"/>
            <a:ext cx="288376" cy="203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32336" y="5930900"/>
            <a:ext cx="6369862" cy="292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67573" y="6083300"/>
            <a:ext cx="15362" cy="12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97871" y="6019800"/>
            <a:ext cx="413564" cy="63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06301" y="5994400"/>
            <a:ext cx="37565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16082" y="5549900"/>
            <a:ext cx="6786117" cy="393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81811" y="3949700"/>
            <a:ext cx="3620388" cy="172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95648" y="5511800"/>
            <a:ext cx="2326450" cy="38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71000" y="5105400"/>
            <a:ext cx="2186268" cy="431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06573" y="5118100"/>
            <a:ext cx="23010" cy="12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02106" y="5067300"/>
            <a:ext cx="224938" cy="38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74187" y="5041900"/>
            <a:ext cx="1559793" cy="152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05503" y="4940300"/>
            <a:ext cx="1554270" cy="1016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73850" y="4787900"/>
            <a:ext cx="745498" cy="1651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34255" y="4749800"/>
            <a:ext cx="560548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39328" y="4013200"/>
            <a:ext cx="19124" cy="12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49551" y="3213100"/>
            <a:ext cx="2652648" cy="7493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533816" y="3200400"/>
            <a:ext cx="10477" cy="381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24043" y="2997200"/>
            <a:ext cx="2724753" cy="2413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7302" y="2895600"/>
            <a:ext cx="2401652" cy="101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649510" y="2527300"/>
            <a:ext cx="2169576" cy="3683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538249" y="2362200"/>
            <a:ext cx="2326430" cy="1651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46465" y="1866900"/>
            <a:ext cx="2444440" cy="4953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341599" y="1638300"/>
            <a:ext cx="2564374" cy="2286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296237" y="1422400"/>
            <a:ext cx="2621818" cy="2159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336963" y="1270000"/>
            <a:ext cx="2492894" cy="1524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352430" y="1168400"/>
            <a:ext cx="2418696" cy="1270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376603" y="647700"/>
            <a:ext cx="2382646" cy="5207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41702" y="457200"/>
            <a:ext cx="1080706" cy="2032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86812" y="10105987"/>
            <a:ext cx="17462" cy="3144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5844" y="12006503"/>
            <a:ext cx="10490" cy="699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60200" y="238256"/>
            <a:ext cx="6812356" cy="452462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74468" y="6264828"/>
            <a:ext cx="2538279" cy="3302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30524" y="6150528"/>
            <a:ext cx="2844983" cy="1143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69763" y="6023528"/>
            <a:ext cx="3159943" cy="1270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99017" y="4918628"/>
            <a:ext cx="5233549" cy="11049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249183" y="5549900"/>
            <a:ext cx="442661" cy="9262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536178" y="5499100"/>
            <a:ext cx="432385" cy="23232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408763" y="4956728"/>
            <a:ext cx="1026290" cy="6350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233824" y="5274228"/>
            <a:ext cx="570335" cy="2667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41028" y="3458128"/>
            <a:ext cx="5005969" cy="14605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06736" y="3127928"/>
            <a:ext cx="632438" cy="3302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47914" y="7562732"/>
            <a:ext cx="2838651" cy="1905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48082" y="7257932"/>
            <a:ext cx="4939180" cy="3048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09805" y="7410332"/>
            <a:ext cx="241457" cy="1016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13707" y="7245232"/>
            <a:ext cx="4986635" cy="127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8993" y="6800732"/>
            <a:ext cx="6371739" cy="4445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9788" y="6216532"/>
            <a:ext cx="6909132" cy="5842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1778" y="5035432"/>
            <a:ext cx="6909056" cy="118110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5127" y="4933832"/>
            <a:ext cx="4037046" cy="1143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11547" y="5022732"/>
            <a:ext cx="159058" cy="127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60073" y="4654432"/>
            <a:ext cx="3599935" cy="2794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25109" y="4476632"/>
            <a:ext cx="3228930" cy="1778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29266" y="4641732"/>
            <a:ext cx="33045" cy="127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62307" y="3574932"/>
            <a:ext cx="3274228" cy="10287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45986" y="11574210"/>
            <a:ext cx="1547410" cy="635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59125" y="11434510"/>
            <a:ext cx="2699273" cy="1397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95939" y="11205910"/>
            <a:ext cx="3829773" cy="2286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68836" y="10596310"/>
            <a:ext cx="5486475" cy="6096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23788" y="7675310"/>
            <a:ext cx="6583541" cy="292099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12015" y="6964110"/>
            <a:ext cx="4651035" cy="71120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44719" y="6887910"/>
            <a:ext cx="239732" cy="889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30812" y="6849810"/>
            <a:ext cx="440091" cy="1143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127934" y="5974079"/>
            <a:ext cx="1975497" cy="120777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188090" y="6351270"/>
            <a:ext cx="915341" cy="10286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940543" y="5984240"/>
            <a:ext cx="1094905" cy="37338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1</a:t>
            </a:fld>
            <a:endParaRPr spc="-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485286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48700" y="3035223"/>
            <a:ext cx="8953500" cy="7039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2</a:t>
            </a:fld>
            <a:endParaRPr spc="-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342900"/>
            <a:ext cx="8123186" cy="6828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60469" y="342900"/>
            <a:ext cx="6584530" cy="4693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1039" y="10852861"/>
            <a:ext cx="709561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52850" y="10217861"/>
            <a:ext cx="4135653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7633" y="10014661"/>
            <a:ext cx="5931342" cy="20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1002" y="9722561"/>
            <a:ext cx="6680546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0281" y="9544761"/>
            <a:ext cx="6957034" cy="17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84349" y="9595561"/>
            <a:ext cx="8166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7953" y="7766761"/>
            <a:ext cx="9377717" cy="177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91988" y="8985961"/>
            <a:ext cx="1556987" cy="165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2505" y="7639761"/>
            <a:ext cx="8931133" cy="127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8254" y="7563561"/>
            <a:ext cx="8799459" cy="76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0407" y="7398461"/>
            <a:ext cx="8689467" cy="16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33122" y="5201361"/>
            <a:ext cx="8337484" cy="21970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66768" y="5391861"/>
            <a:ext cx="1543615" cy="139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5632" y="5302961"/>
            <a:ext cx="1263174" cy="8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77457" y="5277561"/>
            <a:ext cx="155656" cy="25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84745" y="5137861"/>
            <a:ext cx="1046440" cy="165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00517" y="4845761"/>
            <a:ext cx="2266623" cy="355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2683" y="11856148"/>
            <a:ext cx="89589" cy="508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81706" y="11843448"/>
            <a:ext cx="733723" cy="152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16830" y="11602148"/>
            <a:ext cx="1453643" cy="2540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41771" y="11691048"/>
            <a:ext cx="1190500" cy="1524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9967" y="11640248"/>
            <a:ext cx="57170" cy="50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6653" y="11627548"/>
            <a:ext cx="265600" cy="114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7532" y="11449748"/>
            <a:ext cx="104304" cy="1905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7910" y="11538648"/>
            <a:ext cx="250888" cy="381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03490" y="11411648"/>
            <a:ext cx="539681" cy="1270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0481" y="11335448"/>
            <a:ext cx="370580" cy="889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5565" y="11259248"/>
            <a:ext cx="654359" cy="761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5884" y="11284648"/>
            <a:ext cx="2054969" cy="1269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63622" y="11170348"/>
            <a:ext cx="2304076" cy="1143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26811" y="11246548"/>
            <a:ext cx="2157932" cy="3809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30096" y="11157648"/>
            <a:ext cx="3245679" cy="1016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07405" y="11246548"/>
            <a:ext cx="55912" cy="127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20791" y="11157648"/>
            <a:ext cx="2437536" cy="889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8195" y="10814748"/>
            <a:ext cx="7557459" cy="342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4210" y="10446448"/>
            <a:ext cx="8595745" cy="3683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353" y="9951148"/>
            <a:ext cx="8947291" cy="4953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2889" y="9544748"/>
            <a:ext cx="8752232" cy="4191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0166" y="9468548"/>
            <a:ext cx="8196020" cy="889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17881" y="8820848"/>
            <a:ext cx="8238405" cy="6858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1508" y="9125648"/>
            <a:ext cx="7776476" cy="3556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2981" y="8401748"/>
            <a:ext cx="7298785" cy="4191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3475" y="8389048"/>
            <a:ext cx="49704" cy="127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53960" y="8350948"/>
            <a:ext cx="7139762" cy="3429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47152" y="7982648"/>
            <a:ext cx="6200514" cy="3683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42866" y="8147748"/>
            <a:ext cx="4393831" cy="1016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89810" y="8096948"/>
            <a:ext cx="877176" cy="1524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33406" y="8033448"/>
            <a:ext cx="3534013" cy="1143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35171" y="7931848"/>
            <a:ext cx="3371261" cy="1143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39956" y="7842948"/>
            <a:ext cx="2167190" cy="1651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76758" y="7969948"/>
            <a:ext cx="41523" cy="127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46660" y="7373048"/>
            <a:ext cx="1390975" cy="6096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88944" y="7906448"/>
            <a:ext cx="1045138" cy="254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89781" y="7830248"/>
            <a:ext cx="1010377" cy="762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22161" y="7804848"/>
            <a:ext cx="109955" cy="254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69808" y="7741348"/>
            <a:ext cx="493291" cy="1016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65594" y="7652448"/>
            <a:ext cx="738538" cy="17780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01749" y="7068248"/>
            <a:ext cx="934646" cy="3429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3</a:t>
            </a:fld>
            <a:endParaRPr spc="-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9500" y="6074359"/>
            <a:ext cx="8280400" cy="4911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00" y="165100"/>
            <a:ext cx="6445631" cy="607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75600" y="2075345"/>
            <a:ext cx="7310627" cy="3783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113" y="6252159"/>
            <a:ext cx="7611618" cy="4911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4</a:t>
            </a:fld>
            <a:endParaRPr spc="-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0" y="342900"/>
            <a:ext cx="10598429" cy="6091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9259" y="8354295"/>
            <a:ext cx="3537872" cy="87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0953" y="9014695"/>
            <a:ext cx="1426942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37235" y="8620995"/>
            <a:ext cx="1064968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98164" y="8532095"/>
            <a:ext cx="1606832" cy="88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70052" y="8392395"/>
            <a:ext cx="3450425" cy="17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5842" y="7096995"/>
            <a:ext cx="7979303" cy="13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0301" y="6563595"/>
            <a:ext cx="6124791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021" y="6195295"/>
            <a:ext cx="6299486" cy="368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3637" y="6068295"/>
            <a:ext cx="4160787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222" y="5966695"/>
            <a:ext cx="1267211" cy="228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318" y="5928595"/>
            <a:ext cx="621737" cy="76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706" y="5661895"/>
            <a:ext cx="606437" cy="304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3260" y="5890495"/>
            <a:ext cx="3999683" cy="177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848" y="5750795"/>
            <a:ext cx="528304" cy="203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7860" y="5687295"/>
            <a:ext cx="1125939" cy="203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02864" y="5699995"/>
            <a:ext cx="2550553" cy="190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695" y="5547595"/>
            <a:ext cx="277840" cy="114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8673" y="5547595"/>
            <a:ext cx="3342195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6410" y="5382495"/>
            <a:ext cx="2923623" cy="165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82034" y="5306295"/>
            <a:ext cx="92933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1027" y="5141195"/>
            <a:ext cx="1360330" cy="241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9608" y="10854768"/>
            <a:ext cx="2071306" cy="4953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95308" y="10651568"/>
            <a:ext cx="2568451" cy="203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76226" y="10486468"/>
            <a:ext cx="3041446" cy="165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92588" y="10321368"/>
            <a:ext cx="3250228" cy="165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59121" y="10067368"/>
            <a:ext cx="3385626" cy="2540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33467" y="9851468"/>
            <a:ext cx="3395875" cy="2159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3024" y="9406968"/>
            <a:ext cx="3371826" cy="4445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7102" y="9279968"/>
            <a:ext cx="3039812" cy="1270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1619" y="8746568"/>
            <a:ext cx="2842996" cy="5333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63298" y="6781800"/>
            <a:ext cx="7308258" cy="53340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131440" y="8547100"/>
            <a:ext cx="2217410" cy="1651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76715" y="7454900"/>
            <a:ext cx="2185014" cy="10922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769944" y="7988300"/>
            <a:ext cx="1694875" cy="3302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87648" y="6959600"/>
            <a:ext cx="8458" cy="508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93706" y="6769100"/>
            <a:ext cx="63767" cy="127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52215" y="5715000"/>
            <a:ext cx="6651154" cy="10541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706" y="6642100"/>
            <a:ext cx="5753" cy="508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91686" y="6565900"/>
            <a:ext cx="4025" cy="127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45027" y="4864100"/>
            <a:ext cx="5925743" cy="8509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74145" y="393700"/>
            <a:ext cx="4747184" cy="44704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t>5</a:t>
            </a:fld>
            <a:endParaRPr spc="-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smtClean="0">
                <a:solidFill>
                  <a:sysClr val="windowText" lastClr="000000"/>
                </a:solidFill>
              </a:rPr>
              <a:t>… to be continued in Part 2…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13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4</cp:revision>
  <dcterms:created xsi:type="dcterms:W3CDTF">2014-02-19T13:33:00Z</dcterms:created>
  <dcterms:modified xsi:type="dcterms:W3CDTF">2014-07-06T23:06:29Z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