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46200" y="367753"/>
            <a:ext cx="8330717" cy="7430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7931784"/>
            <a:ext cx="17602200" cy="4184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75311" y="11061692"/>
            <a:ext cx="9906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9.jpg"/><Relationship Id="rId3" Type="http://schemas.openxmlformats.org/officeDocument/2006/relationships/image" Target="../media/image13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33" Type="http://schemas.openxmlformats.org/officeDocument/2006/relationships/image" Target="../media/image42.png"/><Relationship Id="rId34" Type="http://schemas.openxmlformats.org/officeDocument/2006/relationships/image" Target="../media/image43.png"/><Relationship Id="rId35" Type="http://schemas.openxmlformats.org/officeDocument/2006/relationships/image" Target="../media/image44.png"/><Relationship Id="rId36" Type="http://schemas.openxmlformats.org/officeDocument/2006/relationships/image" Target="../media/image45.png"/><Relationship Id="rId37" Type="http://schemas.openxmlformats.org/officeDocument/2006/relationships/image" Target="../media/image46.png"/><Relationship Id="rId38" Type="http://schemas.openxmlformats.org/officeDocument/2006/relationships/image" Target="../media/image47.png"/><Relationship Id="rId39" Type="http://schemas.openxmlformats.org/officeDocument/2006/relationships/image" Target="../media/image48.png"/><Relationship Id="rId40" Type="http://schemas.openxmlformats.org/officeDocument/2006/relationships/image" Target="../media/image49.png"/><Relationship Id="rId41" Type="http://schemas.openxmlformats.org/officeDocument/2006/relationships/image" Target="../media/image50.png"/><Relationship Id="rId42" Type="http://schemas.openxmlformats.org/officeDocument/2006/relationships/image" Target="../media/image51.png"/><Relationship Id="rId43" Type="http://schemas.openxmlformats.org/officeDocument/2006/relationships/image" Target="../media/image52.png"/><Relationship Id="rId44" Type="http://schemas.openxmlformats.org/officeDocument/2006/relationships/image" Target="../media/image53.png"/><Relationship Id="rId45" Type="http://schemas.openxmlformats.org/officeDocument/2006/relationships/image" Target="../media/image54.png"/><Relationship Id="rId46" Type="http://schemas.openxmlformats.org/officeDocument/2006/relationships/image" Target="../media/image55.png"/><Relationship Id="rId47" Type="http://schemas.openxmlformats.org/officeDocument/2006/relationships/image" Target="../media/image56.png"/><Relationship Id="rId48" Type="http://schemas.openxmlformats.org/officeDocument/2006/relationships/image" Target="../media/image57.png"/><Relationship Id="rId49" Type="http://schemas.openxmlformats.org/officeDocument/2006/relationships/image" Target="../media/image58.png"/><Relationship Id="rId50" Type="http://schemas.openxmlformats.org/officeDocument/2006/relationships/image" Target="../media/image59.png"/><Relationship Id="rId51" Type="http://schemas.openxmlformats.org/officeDocument/2006/relationships/image" Target="../media/image60.png"/><Relationship Id="rId52" Type="http://schemas.openxmlformats.org/officeDocument/2006/relationships/image" Target="../media/image61.png"/><Relationship Id="rId53" Type="http://schemas.openxmlformats.org/officeDocument/2006/relationships/image" Target="../media/image62.png"/><Relationship Id="rId54" Type="http://schemas.openxmlformats.org/officeDocument/2006/relationships/image" Target="../media/image63.png"/><Relationship Id="rId55" Type="http://schemas.openxmlformats.org/officeDocument/2006/relationships/image" Target="../media/image64.png"/><Relationship Id="rId56" Type="http://schemas.openxmlformats.org/officeDocument/2006/relationships/image" Target="../media/image65.png"/><Relationship Id="rId57" Type="http://schemas.openxmlformats.org/officeDocument/2006/relationships/image" Target="../media/image66.png"/><Relationship Id="rId58" Type="http://schemas.openxmlformats.org/officeDocument/2006/relationships/image" Target="../media/image67.png"/><Relationship Id="rId59" Type="http://schemas.openxmlformats.org/officeDocument/2006/relationships/image" Target="../media/image68.png"/><Relationship Id="rId60" Type="http://schemas.openxmlformats.org/officeDocument/2006/relationships/image" Target="../media/image69.png"/><Relationship Id="rId61" Type="http://schemas.openxmlformats.org/officeDocument/2006/relationships/image" Target="../media/image70.png"/><Relationship Id="rId62" Type="http://schemas.openxmlformats.org/officeDocument/2006/relationships/image" Target="../media/image71.png"/><Relationship Id="rId63" Type="http://schemas.openxmlformats.org/officeDocument/2006/relationships/image" Target="../media/image72.png"/><Relationship Id="rId64" Type="http://schemas.openxmlformats.org/officeDocument/2006/relationships/image" Target="../media/image73.png"/><Relationship Id="rId65" Type="http://schemas.openxmlformats.org/officeDocument/2006/relationships/image" Target="../media/image74.png"/><Relationship Id="rId66" Type="http://schemas.openxmlformats.org/officeDocument/2006/relationships/image" Target="../media/image75.png"/><Relationship Id="rId67" Type="http://schemas.openxmlformats.org/officeDocument/2006/relationships/image" Target="../media/image76.png"/><Relationship Id="rId68" Type="http://schemas.openxmlformats.org/officeDocument/2006/relationships/image" Target="../media/image77.png"/><Relationship Id="rId69" Type="http://schemas.openxmlformats.org/officeDocument/2006/relationships/image" Target="../media/image78.png"/><Relationship Id="rId70" Type="http://schemas.openxmlformats.org/officeDocument/2006/relationships/image" Target="../media/image79.png"/><Relationship Id="rId71" Type="http://schemas.openxmlformats.org/officeDocument/2006/relationships/image" Target="../media/image80.png"/><Relationship Id="rId72" Type="http://schemas.openxmlformats.org/officeDocument/2006/relationships/image" Target="../media/image81.png"/><Relationship Id="rId73" Type="http://schemas.openxmlformats.org/officeDocument/2006/relationships/image" Target="../media/image82.png"/><Relationship Id="rId74" Type="http://schemas.openxmlformats.org/officeDocument/2006/relationships/image" Target="../media/image83.png"/><Relationship Id="rId75" Type="http://schemas.openxmlformats.org/officeDocument/2006/relationships/image" Target="../media/image84.png"/><Relationship Id="rId76" Type="http://schemas.openxmlformats.org/officeDocument/2006/relationships/image" Target="../media/image85.png"/><Relationship Id="rId77" Type="http://schemas.openxmlformats.org/officeDocument/2006/relationships/image" Target="../media/image86.png"/><Relationship Id="rId78" Type="http://schemas.openxmlformats.org/officeDocument/2006/relationships/image" Target="../media/image87.png"/><Relationship Id="rId79" Type="http://schemas.openxmlformats.org/officeDocument/2006/relationships/image" Target="../media/image88.png"/><Relationship Id="rId80" Type="http://schemas.openxmlformats.org/officeDocument/2006/relationships/image" Target="../media/image89.png"/><Relationship Id="rId81" Type="http://schemas.openxmlformats.org/officeDocument/2006/relationships/image" Target="../media/image90.png"/><Relationship Id="rId82" Type="http://schemas.openxmlformats.org/officeDocument/2006/relationships/image" Target="../media/image91.png"/><Relationship Id="rId83" Type="http://schemas.openxmlformats.org/officeDocument/2006/relationships/image" Target="../media/image92.png"/><Relationship Id="rId84" Type="http://schemas.openxmlformats.org/officeDocument/2006/relationships/image" Target="../media/image93.png"/><Relationship Id="rId85" Type="http://schemas.openxmlformats.org/officeDocument/2006/relationships/image" Target="../media/image94.png"/><Relationship Id="rId86" Type="http://schemas.openxmlformats.org/officeDocument/2006/relationships/image" Target="../media/image95.png"/><Relationship Id="rId87" Type="http://schemas.openxmlformats.org/officeDocument/2006/relationships/image" Target="../media/image96.png"/><Relationship Id="rId88" Type="http://schemas.openxmlformats.org/officeDocument/2006/relationships/image" Target="../media/image97.png"/><Relationship Id="rId89" Type="http://schemas.openxmlformats.org/officeDocument/2006/relationships/image" Target="../media/image98.png"/><Relationship Id="rId90" Type="http://schemas.openxmlformats.org/officeDocument/2006/relationships/image" Target="../media/image99.png"/><Relationship Id="rId91" Type="http://schemas.openxmlformats.org/officeDocument/2006/relationships/image" Target="../media/image100.png"/><Relationship Id="rId92" Type="http://schemas.openxmlformats.org/officeDocument/2006/relationships/image" Target="../media/image101.png"/><Relationship Id="rId93" Type="http://schemas.openxmlformats.org/officeDocument/2006/relationships/image" Target="../media/image102.png"/><Relationship Id="rId94" Type="http://schemas.openxmlformats.org/officeDocument/2006/relationships/image" Target="../media/image103.png"/><Relationship Id="rId95" Type="http://schemas.openxmlformats.org/officeDocument/2006/relationships/image" Target="../media/image104.png"/><Relationship Id="rId96" Type="http://schemas.openxmlformats.org/officeDocument/2006/relationships/image" Target="../media/image105.png"/><Relationship Id="rId97" Type="http://schemas.openxmlformats.org/officeDocument/2006/relationships/image" Target="../media/image106.png"/><Relationship Id="rId98" Type="http://schemas.openxmlformats.org/officeDocument/2006/relationships/image" Target="../media/image107.png"/><Relationship Id="rId99" Type="http://schemas.openxmlformats.org/officeDocument/2006/relationships/image" Target="../media/image108.png"/><Relationship Id="rId100" Type="http://schemas.openxmlformats.org/officeDocument/2006/relationships/image" Target="../media/image109.png"/><Relationship Id="rId101" Type="http://schemas.openxmlformats.org/officeDocument/2006/relationships/image" Target="../media/image110.png"/><Relationship Id="rId102" Type="http://schemas.openxmlformats.org/officeDocument/2006/relationships/image" Target="../media/image111.png"/><Relationship Id="rId103" Type="http://schemas.openxmlformats.org/officeDocument/2006/relationships/image" Target="../media/image112.png"/><Relationship Id="rId104" Type="http://schemas.openxmlformats.org/officeDocument/2006/relationships/image" Target="../media/image113.png"/><Relationship Id="rId105" Type="http://schemas.openxmlformats.org/officeDocument/2006/relationships/image" Target="../media/image114.png"/><Relationship Id="rId106" Type="http://schemas.openxmlformats.org/officeDocument/2006/relationships/image" Target="../media/image115.png"/><Relationship Id="rId107" Type="http://schemas.openxmlformats.org/officeDocument/2006/relationships/image" Target="../media/image116.png"/><Relationship Id="rId108" Type="http://schemas.openxmlformats.org/officeDocument/2006/relationships/image" Target="../media/image117.png"/><Relationship Id="rId109" Type="http://schemas.openxmlformats.org/officeDocument/2006/relationships/image" Target="../media/image118.png"/><Relationship Id="rId110" Type="http://schemas.openxmlformats.org/officeDocument/2006/relationships/image" Target="../media/image11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jpg"/><Relationship Id="rId3" Type="http://schemas.openxmlformats.org/officeDocument/2006/relationships/image" Target="../media/image121.jpg"/><Relationship Id="rId4" Type="http://schemas.openxmlformats.org/officeDocument/2006/relationships/image" Target="../media/image12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jpg"/><Relationship Id="rId3" Type="http://schemas.openxmlformats.org/officeDocument/2006/relationships/image" Target="../media/image12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jpg"/><Relationship Id="rId3" Type="http://schemas.openxmlformats.org/officeDocument/2006/relationships/image" Target="../media/image12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9800" y="0"/>
            <a:ext cx="7910994" cy="1211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231263"/>
            <a:ext cx="9834626" cy="9884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2053" y="11050851"/>
            <a:ext cx="1003935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180" b="1">
                <a:solidFill>
                  <a:srgbClr val="49AA42"/>
                </a:solidFill>
                <a:latin typeface="Times New Roman"/>
                <a:cs typeface="Times New Roman"/>
              </a:rPr>
              <a:t>9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40"/>
              <a:t>12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95014"/>
            <a:ext cx="12336018" cy="8087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9479013" y="1460500"/>
            <a:ext cx="8123186" cy="10655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89731"/>
            <a:ext cx="1498600" cy="562610"/>
          </a:xfrm>
          <a:custGeom>
            <a:avLst/>
            <a:gdLst/>
            <a:ahLst/>
            <a:cxnLst/>
            <a:rect l="l" t="t" r="r" b="b"/>
            <a:pathLst>
              <a:path w="1498600" h="562609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73100"/>
                </a:lnTo>
                <a:lnTo>
                  <a:pt x="388" y="494079"/>
                </a:lnTo>
                <a:lnTo>
                  <a:pt x="6873" y="536937"/>
                </a:lnTo>
                <a:lnTo>
                  <a:pt x="40355" y="559649"/>
                </a:lnTo>
                <a:lnTo>
                  <a:pt x="95733" y="562499"/>
                </a:lnTo>
                <a:lnTo>
                  <a:pt x="1409124" y="562465"/>
                </a:lnTo>
                <a:lnTo>
                  <a:pt x="1447513" y="561024"/>
                </a:lnTo>
                <a:lnTo>
                  <a:pt x="1488127" y="543507"/>
                </a:lnTo>
                <a:lnTo>
                  <a:pt x="1498258" y="488738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89731"/>
            <a:ext cx="1498600" cy="562610"/>
          </a:xfrm>
          <a:custGeom>
            <a:avLst/>
            <a:gdLst/>
            <a:ahLst/>
            <a:cxnLst/>
            <a:rect l="l" t="t" r="r" b="b"/>
            <a:pathLst>
              <a:path w="1498600" h="562609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48221"/>
                </a:lnTo>
                <a:lnTo>
                  <a:pt x="55" y="473100"/>
                </a:lnTo>
                <a:lnTo>
                  <a:pt x="1496" y="511490"/>
                </a:lnTo>
                <a:lnTo>
                  <a:pt x="19013" y="552103"/>
                </a:lnTo>
                <a:lnTo>
                  <a:pt x="73782" y="562235"/>
                </a:lnTo>
                <a:lnTo>
                  <a:pt x="1384300" y="562521"/>
                </a:lnTo>
                <a:lnTo>
                  <a:pt x="1409179" y="562465"/>
                </a:lnTo>
                <a:lnTo>
                  <a:pt x="1447569" y="561024"/>
                </a:lnTo>
                <a:lnTo>
                  <a:pt x="1488182" y="543507"/>
                </a:lnTo>
                <a:lnTo>
                  <a:pt x="1498314" y="488738"/>
                </a:lnTo>
                <a:lnTo>
                  <a:pt x="1498600" y="114299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499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40"/>
              <a:t>12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0" y="342900"/>
            <a:ext cx="118871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2364" y="342899"/>
            <a:ext cx="11060623" cy="11060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067057" y="342900"/>
            <a:ext cx="4296892" cy="10968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6888" y="772660"/>
            <a:ext cx="1309370" cy="91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0" spc="-385">
                <a:latin typeface="Arial"/>
                <a:cs typeface="Arial"/>
              </a:rPr>
              <a:t>cells</a:t>
            </a:r>
            <a:endParaRPr sz="6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67188" y="301294"/>
            <a:ext cx="5315699" cy="763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225624" y="666244"/>
            <a:ext cx="1412240" cy="1577340"/>
          </a:xfrm>
          <a:custGeom>
            <a:avLst/>
            <a:gdLst/>
            <a:ahLst/>
            <a:cxnLst/>
            <a:rect l="l" t="t" r="r" b="b"/>
            <a:pathLst>
              <a:path w="1412240" h="1577339">
                <a:moveTo>
                  <a:pt x="12" y="0"/>
                </a:moveTo>
                <a:lnTo>
                  <a:pt x="0" y="1577276"/>
                </a:lnTo>
                <a:lnTo>
                  <a:pt x="212293" y="1573072"/>
                </a:lnTo>
                <a:lnTo>
                  <a:pt x="1412024" y="4203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059471" y="772660"/>
            <a:ext cx="1689735" cy="91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0" spc="-445">
                <a:latin typeface="Arial"/>
                <a:cs typeface="Arial"/>
              </a:rPr>
              <a:t>tissue</a:t>
            </a:r>
            <a:endParaRPr sz="6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7869995" y="8036806"/>
            <a:ext cx="1633220" cy="916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0" spc="-555">
                <a:latin typeface="Arial"/>
                <a:cs typeface="Arial"/>
              </a:rPr>
              <a:t>organ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64675" y="962037"/>
            <a:ext cx="7099274" cy="10191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49400" y="1600200"/>
            <a:ext cx="6883400" cy="891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62610"/>
          </a:xfrm>
          <a:custGeom>
            <a:avLst/>
            <a:gdLst/>
            <a:ahLst/>
            <a:cxnLst/>
            <a:rect l="l" t="t" r="r" b="b"/>
            <a:pathLst>
              <a:path w="1498600" h="562609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73100"/>
                </a:lnTo>
                <a:lnTo>
                  <a:pt x="388" y="494079"/>
                </a:lnTo>
                <a:lnTo>
                  <a:pt x="6873" y="536937"/>
                </a:lnTo>
                <a:lnTo>
                  <a:pt x="40355" y="559649"/>
                </a:lnTo>
                <a:lnTo>
                  <a:pt x="95733" y="562499"/>
                </a:lnTo>
                <a:lnTo>
                  <a:pt x="1409124" y="562465"/>
                </a:lnTo>
                <a:lnTo>
                  <a:pt x="1447513" y="561024"/>
                </a:lnTo>
                <a:lnTo>
                  <a:pt x="1488127" y="543507"/>
                </a:lnTo>
                <a:lnTo>
                  <a:pt x="1498258" y="488738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62610"/>
          </a:xfrm>
          <a:custGeom>
            <a:avLst/>
            <a:gdLst/>
            <a:ahLst/>
            <a:cxnLst/>
            <a:rect l="l" t="t" r="r" b="b"/>
            <a:pathLst>
              <a:path w="1498600" h="562609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48221"/>
                </a:lnTo>
                <a:lnTo>
                  <a:pt x="55" y="473100"/>
                </a:lnTo>
                <a:lnTo>
                  <a:pt x="1496" y="511490"/>
                </a:lnTo>
                <a:lnTo>
                  <a:pt x="19013" y="552103"/>
                </a:lnTo>
                <a:lnTo>
                  <a:pt x="73782" y="562235"/>
                </a:lnTo>
                <a:lnTo>
                  <a:pt x="1384300" y="562521"/>
                </a:lnTo>
                <a:lnTo>
                  <a:pt x="1409179" y="562465"/>
                </a:lnTo>
                <a:lnTo>
                  <a:pt x="1447569" y="561024"/>
                </a:lnTo>
                <a:lnTo>
                  <a:pt x="1488182" y="543507"/>
                </a:lnTo>
                <a:lnTo>
                  <a:pt x="1498314" y="488738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499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89582" y="577481"/>
            <a:ext cx="12420" cy="12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061123" y="664311"/>
            <a:ext cx="16535" cy="2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4714397" y="10007600"/>
            <a:ext cx="2887802" cy="210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0050436" y="10033000"/>
            <a:ext cx="4658145" cy="185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411634" y="10058400"/>
            <a:ext cx="598735" cy="5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491639" y="8648700"/>
            <a:ext cx="9110560" cy="140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689507" y="8369300"/>
            <a:ext cx="5162977" cy="140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8689090" y="8394700"/>
            <a:ext cx="1364545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466489" y="8902700"/>
            <a:ext cx="306622" cy="228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651165" y="8496300"/>
            <a:ext cx="18273" cy="25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9521145" y="7810500"/>
            <a:ext cx="8081055" cy="850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095668" y="8420100"/>
            <a:ext cx="379921" cy="63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804430" y="8382000"/>
            <a:ext cx="59204" cy="25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2465113" y="7874000"/>
            <a:ext cx="475488" cy="50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9512813" y="7848600"/>
            <a:ext cx="2373434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9246989" y="7340600"/>
            <a:ext cx="2587532" cy="508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9656846" y="7353300"/>
            <a:ext cx="9472" cy="12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9279754" y="7302500"/>
            <a:ext cx="269533" cy="381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9724042" y="7264400"/>
            <a:ext cx="1845630" cy="177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9662906" y="7162800"/>
            <a:ext cx="1715936" cy="101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9487141" y="6972300"/>
            <a:ext cx="1050523" cy="266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9571072" y="6959600"/>
            <a:ext cx="101032" cy="127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0505454" y="6908800"/>
            <a:ext cx="684758" cy="2540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670900" y="6045200"/>
            <a:ext cx="22746" cy="25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3283781" y="4787900"/>
            <a:ext cx="4318419" cy="32258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4222497" y="4686300"/>
            <a:ext cx="2472439" cy="101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3935854" y="4089400"/>
            <a:ext cx="2759684" cy="6096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3883323" y="3848100"/>
            <a:ext cx="2843384" cy="2413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3833702" y="3911600"/>
            <a:ext cx="8267" cy="12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3856127" y="3505200"/>
            <a:ext cx="2866137" cy="3556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3706264" y="3238500"/>
            <a:ext cx="3038279" cy="2667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3655916" y="3073400"/>
            <a:ext cx="3109302" cy="1651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3706313" y="2959100"/>
            <a:ext cx="3019057" cy="1143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3703855" y="2679700"/>
            <a:ext cx="2941463" cy="2794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3751013" y="2438400"/>
            <a:ext cx="2819882" cy="2413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3962670" y="2197100"/>
            <a:ext cx="2488020" cy="2413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4348916" y="2057400"/>
            <a:ext cx="1954541" cy="1397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4656523" y="1828800"/>
            <a:ext cx="1297067" cy="2540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417247" y="8199932"/>
            <a:ext cx="7820320" cy="6731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772396" y="6587032"/>
            <a:ext cx="9029703" cy="16129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177861" y="4936032"/>
            <a:ext cx="10451642" cy="16510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1541112" y="6383832"/>
            <a:ext cx="84503" cy="1016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511798" y="6269532"/>
            <a:ext cx="146741" cy="1270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462068" y="6040932"/>
            <a:ext cx="231252" cy="2921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1304434" y="6129832"/>
            <a:ext cx="50076" cy="381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1230140" y="6053632"/>
            <a:ext cx="146575" cy="1016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1069713" y="5939332"/>
            <a:ext cx="410508" cy="20320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1056831" y="5964732"/>
            <a:ext cx="17796" cy="254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1148288" y="5926632"/>
            <a:ext cx="513118" cy="1270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1473166" y="5786932"/>
            <a:ext cx="87580" cy="5080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248949" y="5596432"/>
            <a:ext cx="282346" cy="19050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1276738" y="5494832"/>
            <a:ext cx="87589" cy="5080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1287361" y="5367832"/>
            <a:ext cx="32783" cy="3810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075838" y="4021632"/>
            <a:ext cx="10472670" cy="9144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894090" y="2802432"/>
            <a:ext cx="10716888" cy="124460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1872556" y="3907332"/>
            <a:ext cx="54013" cy="5080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1671689" y="3729532"/>
            <a:ext cx="316259" cy="19050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125384" y="3729532"/>
            <a:ext cx="8538378" cy="762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784165" y="3767632"/>
            <a:ext cx="85543" cy="3810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3137379" y="3259632"/>
            <a:ext cx="8599465" cy="46990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1222619" y="3589832"/>
            <a:ext cx="478907" cy="11430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1199850" y="3615232"/>
            <a:ext cx="17170" cy="1270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1362070" y="3335832"/>
            <a:ext cx="469335" cy="31750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331242" y="1659432"/>
            <a:ext cx="5104688" cy="181610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1511648" y="3361232"/>
            <a:ext cx="339588" cy="5080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901358" y="3323132"/>
            <a:ext cx="80494" cy="2540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237738" y="3069132"/>
            <a:ext cx="2588824" cy="1905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1504282" y="3145332"/>
            <a:ext cx="336346" cy="21590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5508625" y="1710232"/>
            <a:ext cx="835480" cy="147320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082269" y="3081832"/>
            <a:ext cx="258745" cy="7620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3395802" y="3043732"/>
            <a:ext cx="1956570" cy="2540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0787367" y="3056432"/>
            <a:ext cx="663488" cy="63500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0896614" y="2942132"/>
            <a:ext cx="607814" cy="12700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485355" y="1646732"/>
            <a:ext cx="2862905" cy="139700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9824473" y="2637332"/>
            <a:ext cx="749305" cy="40640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0407860" y="2929432"/>
            <a:ext cx="300943" cy="11430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261411" y="2942132"/>
            <a:ext cx="185218" cy="3810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7391882" y="2942132"/>
            <a:ext cx="2745980" cy="6350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472726" y="2472232"/>
            <a:ext cx="2565986" cy="46990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0970220" y="2929432"/>
            <a:ext cx="36719" cy="1270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526826" y="2904032"/>
            <a:ext cx="149298" cy="50800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5700280" y="2904032"/>
            <a:ext cx="628314" cy="11430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11123726" y="2878632"/>
            <a:ext cx="383019" cy="13970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2331783" y="2764332"/>
            <a:ext cx="104304" cy="50800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687526" y="1837232"/>
            <a:ext cx="801557" cy="914400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3533474" y="2700832"/>
            <a:ext cx="1710139" cy="33020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8238908" y="2700832"/>
            <a:ext cx="1765261" cy="22860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9535252" y="2624632"/>
            <a:ext cx="421624" cy="7620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760081" y="2675432"/>
            <a:ext cx="544233" cy="12700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269124" y="2523032"/>
            <a:ext cx="267614" cy="12700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156183" y="2256332"/>
            <a:ext cx="402091" cy="279400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746165" y="2408732"/>
            <a:ext cx="1294007" cy="63500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9152229" y="2383332"/>
            <a:ext cx="793026" cy="24130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7776504" y="2243632"/>
            <a:ext cx="1688431" cy="16510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388212" y="2053132"/>
            <a:ext cx="1804011" cy="20320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7708595" y="2192832"/>
            <a:ext cx="24328" cy="12700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773329" y="2142032"/>
            <a:ext cx="1338785" cy="7620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8641284" y="1875332"/>
            <a:ext cx="373468" cy="20320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5953150" y="1799132"/>
            <a:ext cx="109975" cy="5080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6321187" y="1697532"/>
            <a:ext cx="13941" cy="12700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643409" y="1684832"/>
            <a:ext cx="887719" cy="368300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5936206" y="1380032"/>
            <a:ext cx="752918" cy="29210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25370" y="1354632"/>
            <a:ext cx="152881" cy="2540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6338620" y="1341932"/>
            <a:ext cx="267774" cy="13970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587907" y="8367280"/>
            <a:ext cx="2850540" cy="982611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8842620" y="8813837"/>
            <a:ext cx="1103598" cy="122064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8549569" y="8392096"/>
            <a:ext cx="1256896" cy="429165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8945282" y="8416344"/>
            <a:ext cx="458803" cy="66747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8693762" y="8379688"/>
            <a:ext cx="63784" cy="15361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3" name="object 1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5656" y="342900"/>
            <a:ext cx="510654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126200" y="342900"/>
            <a:ext cx="6286499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42900"/>
            <a:ext cx="6043231" cy="1177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4300" y="342900"/>
            <a:ext cx="85979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2900"/>
            <a:ext cx="8839200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0903" y="351345"/>
            <a:ext cx="8401296" cy="11764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51345"/>
            <a:ext cx="9372600" cy="11764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02005" y="110426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01950" y="110426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865">
              <a:lnSpc>
                <a:spcPct val="100000"/>
              </a:lnSpc>
            </a:pPr>
            <a:r>
              <a:rPr dirty="0" spc="-180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2014-02-19T13:34:01Z</dcterms:created>
  <dcterms:modified xsi:type="dcterms:W3CDTF">2014-02-19T13:34:01Z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2014-02-19T00:00:00Z</vt:filetime>
  </property>
  <property fmtid="{D5CDD505-2E9C-101B-9397-08002B2CF9AE}" pid="3" name="LastSaved">
    <vt:filetime>2014-02-19T00:00:00Z</vt:filetime>
  </property>
</Properties>
</file>