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png" ContentType="image/pn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04"/>
              <a:t>2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04"/>
              <a:t>2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04"/>
              <a:t>2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04"/>
              <a:t>2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04"/>
              <a:t>2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5831" y="11050851"/>
            <a:ext cx="8890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04"/>
              <a:t>2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4"/>
              <a:t>2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4"/>
              <a:t>2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4"/>
              <a:t>2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4"/>
              <a:t>2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4"/>
              <a:t>2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4"/>
              <a:t>2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839211" y="342900"/>
            <a:ext cx="11923775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4"/>
              <a:t>2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1086" y="338670"/>
            <a:ext cx="9074327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4"/>
              <a:t>2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4"/>
              <a:t>2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2014-03-17T04:01:09Z</dcterms:created>
  <dcterms:modified xsi:type="dcterms:W3CDTF">2014-03-17T04:01:09Z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2014-03-13T00:00:00Z</vt:filetime>
  </property>
  <property fmtid="{D5CDD505-2E9C-101B-9397-08002B2CF9AE}" pid="3" name="LastSaved">
    <vt:filetime>2014-03-16T00:00:00Z</vt:filetime>
  </property>
</Properties>
</file>