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</p:sldMasterIdLst>
  <p:sldIdLst>
    <p:sldId id="256" r:id="rId4"/>
    <p:sldId id="257" r:id="rId5"/>
    <p:sldId id="258" r:id="rId6"/>
    <p:sldId id="259" r:id="rId7"/>
    <p:sldId id="266" r:id="rId8"/>
    <p:sldId id="265" r:id="rId9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0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55549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/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pPr marL="12700"/>
              <a:t>‹#›</a:t>
            </a:fld>
            <a:endParaRPr spc="-95" dirty="0"/>
          </a:p>
        </p:txBody>
      </p:sp>
    </p:spTree>
    <p:extLst>
      <p:ext uri="{BB962C8B-B14F-4D97-AF65-F5344CB8AC3E}">
        <p14:creationId xmlns:p14="http://schemas.microsoft.com/office/powerpoint/2010/main" val="187848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/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pPr marL="12700"/>
              <a:t>‹#›</a:t>
            </a:fld>
            <a:endParaRPr spc="-95" dirty="0"/>
          </a:p>
        </p:txBody>
      </p:sp>
    </p:spTree>
    <p:extLst>
      <p:ext uri="{BB962C8B-B14F-4D97-AF65-F5344CB8AC3E}">
        <p14:creationId xmlns:p14="http://schemas.microsoft.com/office/powerpoint/2010/main" val="395646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/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pPr marL="12700"/>
              <a:t>‹#›</a:t>
            </a:fld>
            <a:endParaRPr spc="-95" dirty="0"/>
          </a:p>
        </p:txBody>
      </p:sp>
    </p:spTree>
    <p:extLst>
      <p:ext uri="{BB962C8B-B14F-4D97-AF65-F5344CB8AC3E}">
        <p14:creationId xmlns:p14="http://schemas.microsoft.com/office/powerpoint/2010/main" val="315882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/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pPr marL="12700"/>
              <a:t>‹#›</a:t>
            </a:fld>
            <a:endParaRPr spc="-95" dirty="0"/>
          </a:p>
        </p:txBody>
      </p:sp>
    </p:spTree>
    <p:extLst>
      <p:ext uri="{BB962C8B-B14F-4D97-AF65-F5344CB8AC3E}">
        <p14:creationId xmlns:p14="http://schemas.microsoft.com/office/powerpoint/2010/main" val="367341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/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pPr marL="12700"/>
              <a:t>‹#›</a:t>
            </a:fld>
            <a:endParaRPr spc="-95" dirty="0"/>
          </a:p>
        </p:txBody>
      </p:sp>
    </p:spTree>
    <p:extLst>
      <p:ext uri="{BB962C8B-B14F-4D97-AF65-F5344CB8AC3E}">
        <p14:creationId xmlns:p14="http://schemas.microsoft.com/office/powerpoint/2010/main" val="77135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7204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422579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51088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59085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6613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/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pPr marL="12700"/>
              <a:t>‹#›</a:t>
            </a:fld>
            <a:endParaRPr spc="-95" dirty="0"/>
          </a:p>
        </p:txBody>
      </p:sp>
    </p:spTree>
    <p:extLst>
      <p:ext uri="{BB962C8B-B14F-4D97-AF65-F5344CB8AC3E}">
        <p14:creationId xmlns:p14="http://schemas.microsoft.com/office/powerpoint/2010/main" val="41465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1</a:t>
            </a:fld>
            <a:endParaRPr spc="-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2</a:t>
            </a:fld>
            <a:endParaRPr spc="-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3</a:t>
            </a:fld>
            <a:endParaRPr spc="-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t>4</a:t>
            </a:fld>
            <a:endParaRPr spc="-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30" dirty="0"/>
              <a:t>3</a:t>
            </a:r>
            <a:r>
              <a:rPr spc="-210" dirty="0"/>
              <a:t>A</a:t>
            </a:r>
            <a:r>
              <a:rPr spc="240" dirty="0"/>
              <a:t>-</a:t>
            </a:r>
            <a:fld id="{81D60167-4931-47E6-BA6A-407CBD079E47}" type="slidenum">
              <a:rPr spc="-95" dirty="0"/>
              <a:pPr marL="12700"/>
              <a:t>5</a:t>
            </a:fld>
            <a:endParaRPr spc="-95" dirty="0"/>
          </a:p>
        </p:txBody>
      </p:sp>
    </p:spTree>
    <p:extLst>
      <p:ext uri="{BB962C8B-B14F-4D97-AF65-F5344CB8AC3E}">
        <p14:creationId xmlns:p14="http://schemas.microsoft.com/office/powerpoint/2010/main" val="175574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5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13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2</cp:revision>
  <dcterms:created xsi:type="dcterms:W3CDTF">2014-03-17T04:00:53Z</dcterms:created>
  <dcterms:modified xsi:type="dcterms:W3CDTF">2014-07-06T23:26:15Z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