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65" r:id="rId3"/>
    <p:sldId id="261" r:id="rId4"/>
    <p:sldId id="262" r:id="rId5"/>
    <p:sldId id="263" r:id="rId6"/>
    <p:sldId id="264" r:id="rId7"/>
  </p:sldIdLst>
  <p:sldSz cx="17602200" cy="12115800"/>
  <p:notesSz cx="17602200" cy="12115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5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t>‹#›</a:t>
            </a:fld>
            <a:endParaRPr spc="-9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88856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t>‹#›</a:t>
            </a:fld>
            <a:endParaRPr spc="-9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t>‹#›</a:t>
            </a:fld>
            <a:endParaRPr spc="-9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t>‹#›</a:t>
            </a:fld>
            <a:endParaRPr spc="-9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t>‹#›</a:t>
            </a:fld>
            <a:endParaRPr spc="-9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95973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97649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92684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84857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921944" y="11050851"/>
            <a:ext cx="89725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t>‹#›</a:t>
            </a:fld>
            <a:endParaRPr spc="-9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916000" y="11050851"/>
            <a:ext cx="90868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417199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0165" y="3755898"/>
            <a:ext cx="14961870" cy="14773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kern="0" dirty="0" smtClean="0">
                <a:solidFill>
                  <a:sysClr val="windowText" lastClr="000000"/>
                </a:solidFill>
              </a:rPr>
              <a:t>… continued from Part 1…</a:t>
            </a:r>
            <a:endParaRPr lang="en-US" sz="9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7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33819"/>
            <a:ext cx="17602200" cy="5281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48909" y="342900"/>
            <a:ext cx="5853290" cy="6490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42900"/>
            <a:ext cx="5295537" cy="6490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95544" y="355600"/>
            <a:ext cx="6453365" cy="64782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95538" y="0"/>
            <a:ext cx="0" cy="6833870"/>
          </a:xfrm>
          <a:custGeom>
            <a:avLst/>
            <a:gdLst/>
            <a:ahLst/>
            <a:cxnLst/>
            <a:rect l="l" t="t" r="r" b="b"/>
            <a:pathLst>
              <a:path h="6833870">
                <a:moveTo>
                  <a:pt x="0" y="0"/>
                </a:moveTo>
                <a:lnTo>
                  <a:pt x="0" y="6833809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36204" y="0"/>
            <a:ext cx="0" cy="6833870"/>
          </a:xfrm>
          <a:custGeom>
            <a:avLst/>
            <a:gdLst/>
            <a:ahLst/>
            <a:cxnLst/>
            <a:rect l="l" t="t" r="r" b="b"/>
            <a:pathLst>
              <a:path h="6833870">
                <a:moveTo>
                  <a:pt x="0" y="0"/>
                </a:moveTo>
                <a:lnTo>
                  <a:pt x="0" y="6833809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833815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>
                <a:moveTo>
                  <a:pt x="0" y="0"/>
                </a:moveTo>
                <a:lnTo>
                  <a:pt x="17602199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t>2</a:t>
            </a:fld>
            <a:endParaRPr spc="-9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0200"/>
            <a:ext cx="17602200" cy="5676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57900"/>
            <a:ext cx="17602200" cy="605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t>3</a:t>
            </a:fld>
            <a:endParaRPr spc="-9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t>4</a:t>
            </a:fld>
            <a:endParaRPr spc="-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600"/>
            <a:ext cx="17602200" cy="1176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t>5</a:t>
            </a:fld>
            <a:endParaRPr spc="-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</Words>
  <Application>Microsoft Office PowerPoint</Application>
  <PresentationFormat>Custom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Thane</dc:creator>
  <cp:lastModifiedBy>Thane</cp:lastModifiedBy>
  <cp:revision>2</cp:revision>
  <dcterms:created xsi:type="dcterms:W3CDTF">2014-03-17T04:00:53Z</dcterms:created>
  <dcterms:modified xsi:type="dcterms:W3CDTF">2014-07-06T23:26:24Z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2014-03-13T00:00:00Z</vt:filetime>
  </property>
  <property fmtid="{D5CDD505-2E9C-101B-9397-08002B2CF9AE}" pid="3" name="LastSaved">
    <vt:filetime>2014-03-16T00:00:00Z</vt:filetime>
  </property>
</Properties>
</file>