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45" b="1">
                <a:solidFill>
                  <a:srgbClr val="49AA42"/>
                </a:solidFill>
                <a:latin typeface="Arial"/>
                <a:cs typeface="Arial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1729"/>
            <a:ext cx="17602200" cy="11794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2541"/>
            <a:ext cx="17602200" cy="11743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8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2014-03-17T03:59:01Z</dcterms:created>
  <dcterms:modified xsi:type="dcterms:W3CDTF">2014-03-17T03:59:01Z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