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9" r:id="rId9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03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36773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410774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58187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48251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68763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8288" y="11050851"/>
            <a:ext cx="90424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37814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15513"/>
            <a:ext cx="12712839" cy="6132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0152" y="2686903"/>
            <a:ext cx="4902047" cy="6374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40000">
            <a:off x="13240574" y="5428498"/>
            <a:ext cx="3129929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700" b="1" spc="-700" dirty="0">
                <a:latin typeface="Calibri"/>
                <a:cs typeface="Calibri"/>
              </a:rPr>
              <a:t>Civil</a:t>
            </a:r>
            <a:r>
              <a:rPr sz="6700" b="1" spc="165" dirty="0">
                <a:latin typeface="Calibri"/>
                <a:cs typeface="Calibri"/>
              </a:rPr>
              <a:t> </a:t>
            </a:r>
            <a:r>
              <a:rPr sz="10050" b="1" spc="-1657" baseline="-1658" dirty="0">
                <a:latin typeface="Calibri"/>
                <a:cs typeface="Calibri"/>
              </a:rPr>
              <a:t>R</a:t>
            </a:r>
            <a:r>
              <a:rPr sz="10050" b="1" spc="-1147" baseline="-1658" dirty="0">
                <a:latin typeface="Calibri"/>
                <a:cs typeface="Calibri"/>
              </a:rPr>
              <a:t>i</a:t>
            </a:r>
            <a:r>
              <a:rPr sz="10050" b="1" spc="-1162" baseline="-2072" dirty="0">
                <a:latin typeface="Calibri"/>
                <a:cs typeface="Calibri"/>
              </a:rPr>
              <a:t>g</a:t>
            </a:r>
            <a:r>
              <a:rPr sz="10050" b="1" spc="-1732" baseline="-2487" dirty="0">
                <a:latin typeface="Calibri"/>
                <a:cs typeface="Calibri"/>
              </a:rPr>
              <a:t>h</a:t>
            </a:r>
            <a:r>
              <a:rPr sz="10050" b="1" spc="-1514" baseline="-2487" dirty="0">
                <a:latin typeface="Calibri"/>
                <a:cs typeface="Calibri"/>
              </a:rPr>
              <a:t>t</a:t>
            </a:r>
            <a:r>
              <a:rPr sz="10050" b="1" spc="-127" baseline="-2902" dirty="0">
                <a:latin typeface="Calibri"/>
                <a:cs typeface="Calibri"/>
              </a:rPr>
              <a:t>s</a:t>
            </a:r>
            <a:endParaRPr sz="10050" baseline="-2902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1</a:t>
            </a:fld>
            <a:endParaRPr spc="-285" dirty="0"/>
          </a:p>
        </p:txBody>
      </p:sp>
      <p:sp>
        <p:nvSpPr>
          <p:cNvPr id="5" name="object 5"/>
          <p:cNvSpPr txBox="1"/>
          <p:nvPr/>
        </p:nvSpPr>
        <p:spPr>
          <a:xfrm rot="240000">
            <a:off x="13539981" y="6458393"/>
            <a:ext cx="2351157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50" b="1" spc="-855" baseline="1243" dirty="0">
                <a:latin typeface="Calibri"/>
                <a:cs typeface="Calibri"/>
              </a:rPr>
              <a:t>for</a:t>
            </a:r>
            <a:r>
              <a:rPr sz="10050" b="1" spc="292" baseline="1243" dirty="0">
                <a:latin typeface="Calibri"/>
                <a:cs typeface="Calibri"/>
              </a:rPr>
              <a:t> </a:t>
            </a:r>
            <a:r>
              <a:rPr sz="6700" b="1" spc="-985" dirty="0">
                <a:latin typeface="Calibri"/>
                <a:cs typeface="Calibri"/>
              </a:rPr>
              <a:t>ALL!</a:t>
            </a:r>
            <a:endParaRPr sz="6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0850"/>
            <a:ext cx="17602200" cy="1166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31600" y="0"/>
            <a:ext cx="6070599" cy="6172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540" y="342900"/>
            <a:ext cx="89611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5</a:t>
            </a:fld>
            <a:endParaRPr spc="-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12912"/>
            <a:ext cx="5384150" cy="8489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2252" y="1822450"/>
            <a:ext cx="12179947" cy="8480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2251" y="1600733"/>
            <a:ext cx="0" cy="8924290"/>
          </a:xfrm>
          <a:custGeom>
            <a:avLst/>
            <a:gdLst/>
            <a:ahLst/>
            <a:cxnLst/>
            <a:rect l="l" t="t" r="r" b="b"/>
            <a:pathLst>
              <a:path h="8924290">
                <a:moveTo>
                  <a:pt x="0" y="0"/>
                </a:moveTo>
                <a:lnTo>
                  <a:pt x="0" y="892387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6</a:t>
            </a:fld>
            <a:endParaRPr spc="-2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</a:rPr>
              <a:t>… to be continued in Part 2…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7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19</Words>
  <Application>Microsoft Office PowerPoint</Application>
  <PresentationFormat>Custom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2014-03-17T04:06:52Z</dcterms:created>
  <dcterms:modified xsi:type="dcterms:W3CDTF">2014-07-06T23:31:39Z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