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1944" y="11050851"/>
            <a:ext cx="89725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877153" y="1803145"/>
            <a:ext cx="6267776" cy="8125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184294" y="244347"/>
            <a:ext cx="9258198" cy="11871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958673" y="152394"/>
            <a:ext cx="727075" cy="648970"/>
          </a:xfrm>
          <a:custGeom>
            <a:avLst/>
            <a:gdLst/>
            <a:ahLst/>
            <a:cxnLst/>
            <a:rect l="l" t="t" r="r" b="b"/>
            <a:pathLst>
              <a:path w="727075" h="648970">
                <a:moveTo>
                  <a:pt x="726744" y="0"/>
                </a:moveTo>
                <a:lnTo>
                  <a:pt x="0" y="1270"/>
                </a:lnTo>
                <a:lnTo>
                  <a:pt x="103632" y="519417"/>
                </a:lnTo>
                <a:lnTo>
                  <a:pt x="725424" y="648970"/>
                </a:lnTo>
                <a:lnTo>
                  <a:pt x="726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916786" y="11967712"/>
            <a:ext cx="2303145" cy="148590"/>
          </a:xfrm>
          <a:custGeom>
            <a:avLst/>
            <a:gdLst/>
            <a:ahLst/>
            <a:cxnLst/>
            <a:rect l="l" t="t" r="r" b="b"/>
            <a:pathLst>
              <a:path w="2303145" h="148590">
                <a:moveTo>
                  <a:pt x="2292819" y="0"/>
                </a:moveTo>
                <a:lnTo>
                  <a:pt x="0" y="0"/>
                </a:lnTo>
                <a:lnTo>
                  <a:pt x="14097" y="148081"/>
                </a:lnTo>
                <a:lnTo>
                  <a:pt x="2302929" y="148081"/>
                </a:lnTo>
                <a:lnTo>
                  <a:pt x="2292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52352" y="342900"/>
            <a:ext cx="8849847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55600" y="165457"/>
            <a:ext cx="8396757" cy="108622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857940" y="11050851"/>
            <a:ext cx="101219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325" b="1">
                <a:solidFill>
                  <a:srgbClr val="49AA42"/>
                </a:solidFill>
                <a:latin typeface="Arial"/>
                <a:cs typeface="Arial"/>
              </a:rPr>
              <a:t>3</a:t>
            </a:r>
            <a:r>
              <a:rPr dirty="0" sz="3600" spc="-630" b="1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dirty="0" sz="3600" spc="-385" b="1">
                <a:solidFill>
                  <a:srgbClr val="49AA42"/>
                </a:solidFill>
                <a:latin typeface="Arial"/>
                <a:cs typeface="Arial"/>
              </a:rPr>
              <a:t>-10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42900"/>
            <a:ext cx="11887174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325100" y="3699941"/>
            <a:ext cx="7112012" cy="6922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918288" y="11050851"/>
            <a:ext cx="89154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325" b="1">
                <a:solidFill>
                  <a:srgbClr val="49AA42"/>
                </a:solidFill>
                <a:latin typeface="Arial"/>
                <a:cs typeface="Arial"/>
              </a:rPr>
              <a:t>3</a:t>
            </a:r>
            <a:r>
              <a:rPr dirty="0" sz="3600" spc="-630" b="1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dirty="0" sz="3600" spc="-695" b="1">
                <a:solidFill>
                  <a:srgbClr val="49AA42"/>
                </a:solidFill>
                <a:latin typeface="Arial"/>
                <a:cs typeface="Arial"/>
              </a:rPr>
              <a:t>-11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8995"/>
            <a:ext cx="17602200" cy="11766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25"/>
            <a:ext cx="17602200" cy="11772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87349" y="7335815"/>
            <a:ext cx="5617573" cy="44561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87350" y="7335811"/>
            <a:ext cx="5617845" cy="4456430"/>
          </a:xfrm>
          <a:custGeom>
            <a:avLst/>
            <a:gdLst/>
            <a:ahLst/>
            <a:cxnLst/>
            <a:rect l="l" t="t" r="r" b="b"/>
            <a:pathLst>
              <a:path w="5617845" h="4456430">
                <a:moveTo>
                  <a:pt x="0" y="4456137"/>
                </a:moveTo>
                <a:lnTo>
                  <a:pt x="5617578" y="4456137"/>
                </a:lnTo>
                <a:lnTo>
                  <a:pt x="5617578" y="0"/>
                </a:lnTo>
                <a:lnTo>
                  <a:pt x="0" y="0"/>
                </a:lnTo>
                <a:lnTo>
                  <a:pt x="0" y="445613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54207" y="342900"/>
            <a:ext cx="84937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2014-03-17T04:05:51Z</dcterms:created>
  <dcterms:modified xsi:type="dcterms:W3CDTF">2014-03-17T04:05:51Z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2014-01-27T00:00:00Z</vt:filetime>
  </property>
  <property fmtid="{D5CDD505-2E9C-101B-9397-08002B2CF9AE}" pid="3" name="LastSaved">
    <vt:filetime>2014-03-16T00:00:00Z</vt:filetime>
  </property>
</Properties>
</file>