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4455" y="11050851"/>
            <a:ext cx="89217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5784370" y="1938642"/>
            <a:ext cx="6115528" cy="8754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028897" y="342900"/>
            <a:ext cx="9544392" cy="11772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860452" y="11050851"/>
            <a:ext cx="100711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65" b="1">
                <a:solidFill>
                  <a:srgbClr val="49AA42"/>
                </a:solidFill>
                <a:latin typeface="Arial"/>
                <a:cs typeface="Arial"/>
              </a:rPr>
              <a:t>4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385" b="1">
                <a:solidFill>
                  <a:srgbClr val="49AA42"/>
                </a:solidFill>
                <a:latin typeface="Arial"/>
                <a:cs typeface="Arial"/>
              </a:rPr>
              <a:t>-10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5920800" y="11050851"/>
            <a:ext cx="886460" cy="571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365" b="1">
                <a:solidFill>
                  <a:srgbClr val="49AA42"/>
                </a:solidFill>
                <a:latin typeface="Arial"/>
                <a:cs typeface="Arial"/>
              </a:rPr>
              <a:t>4</a:t>
            </a:r>
            <a:r>
              <a:rPr dirty="0" sz="3600" spc="-630" b="1">
                <a:solidFill>
                  <a:srgbClr val="49AA42"/>
                </a:solidFill>
                <a:latin typeface="Arial"/>
                <a:cs typeface="Arial"/>
              </a:rPr>
              <a:t>A</a:t>
            </a:r>
            <a:r>
              <a:rPr dirty="0" sz="3600" spc="-695" b="1">
                <a:solidFill>
                  <a:srgbClr val="49AA42"/>
                </a:solidFill>
                <a:latin typeface="Arial"/>
                <a:cs typeface="Arial"/>
              </a:rPr>
              <a:t>-11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163470" y="1659773"/>
            <a:ext cx="13275259" cy="8796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513279" y="342900"/>
            <a:ext cx="12575644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8400" y="6722656"/>
            <a:ext cx="8813799" cy="5393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722656"/>
            <a:ext cx="8801100" cy="5393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42900"/>
            <a:ext cx="17602200" cy="63797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01100" y="148134"/>
            <a:ext cx="0" cy="11967845"/>
          </a:xfrm>
          <a:custGeom>
            <a:avLst/>
            <a:gdLst/>
            <a:ahLst/>
            <a:cxnLst/>
            <a:rect l="l" t="t" r="r" b="b"/>
            <a:pathLst>
              <a:path w="0" h="11967845">
                <a:moveTo>
                  <a:pt x="0" y="0"/>
                </a:moveTo>
                <a:lnTo>
                  <a:pt x="0" y="1196766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6714083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0750822" y="2615831"/>
            <a:ext cx="6851377" cy="6808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15831"/>
            <a:ext cx="11416284" cy="6808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259731" y="2387996"/>
            <a:ext cx="0" cy="7264400"/>
          </a:xfrm>
          <a:custGeom>
            <a:avLst/>
            <a:gdLst/>
            <a:ahLst/>
            <a:cxnLst/>
            <a:rect l="l" t="t" r="r" b="b"/>
            <a:pathLst>
              <a:path w="0" h="7264400">
                <a:moveTo>
                  <a:pt x="0" y="0"/>
                </a:moveTo>
                <a:lnTo>
                  <a:pt x="0" y="72644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416286" y="2463453"/>
            <a:ext cx="0" cy="7264400"/>
          </a:xfrm>
          <a:custGeom>
            <a:avLst/>
            <a:gdLst/>
            <a:ahLst/>
            <a:cxnLst/>
            <a:rect l="l" t="t" r="r" b="b"/>
            <a:pathLst>
              <a:path w="0" h="7264400">
                <a:moveTo>
                  <a:pt x="0" y="0"/>
                </a:moveTo>
                <a:lnTo>
                  <a:pt x="0" y="72644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65"/>
              <a:t>4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2014-03-17T04:05:31Z</dcterms:created>
  <dcterms:modified xsi:type="dcterms:W3CDTF">2014-03-17T04:05:31Z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2014-01-27T00:00:00Z</vt:filetime>
  </property>
  <property fmtid="{D5CDD505-2E9C-101B-9397-08002B2CF9AE}" pid="3" name="LastSaved">
    <vt:filetime>2014-03-16T00:00:00Z</vt:filetime>
  </property>
</Properties>
</file>