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9" r:id="rId8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1948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00818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41141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40366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19663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1425" y="11050851"/>
            <a:ext cx="9982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5765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3103" y="6493933"/>
            <a:ext cx="5199096" cy="5621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39839"/>
            <a:ext cx="4665713" cy="6148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3932"/>
            <a:ext cx="12403099" cy="5621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5714" y="337464"/>
            <a:ext cx="12936485" cy="6156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88125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5714" y="143929"/>
            <a:ext cx="0" cy="6344285"/>
          </a:xfrm>
          <a:custGeom>
            <a:avLst/>
            <a:gdLst/>
            <a:ahLst/>
            <a:cxnLst/>
            <a:rect l="l" t="t" r="r" b="b"/>
            <a:pathLst>
              <a:path h="6344285">
                <a:moveTo>
                  <a:pt x="0" y="6344196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58126" y="118529"/>
            <a:ext cx="0" cy="6344285"/>
          </a:xfrm>
          <a:custGeom>
            <a:avLst/>
            <a:gdLst/>
            <a:ahLst/>
            <a:cxnLst/>
            <a:rect l="l" t="t" r="r" b="b"/>
            <a:pathLst>
              <a:path h="6344285">
                <a:moveTo>
                  <a:pt x="0" y="6344196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92705" y="118529"/>
            <a:ext cx="0" cy="6344285"/>
          </a:xfrm>
          <a:custGeom>
            <a:avLst/>
            <a:gdLst/>
            <a:ahLst/>
            <a:cxnLst/>
            <a:rect l="l" t="t" r="r" b="b"/>
            <a:pathLst>
              <a:path h="6344285">
                <a:moveTo>
                  <a:pt x="0" y="6344196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1852" y="6488123"/>
            <a:ext cx="0" cy="5628005"/>
          </a:xfrm>
          <a:custGeom>
            <a:avLst/>
            <a:gdLst/>
            <a:ahLst/>
            <a:cxnLst/>
            <a:rect l="l" t="t" r="r" b="b"/>
            <a:pathLst>
              <a:path h="5628005">
                <a:moveTo>
                  <a:pt x="0" y="5627676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03103" y="6488123"/>
            <a:ext cx="0" cy="5628005"/>
          </a:xfrm>
          <a:custGeom>
            <a:avLst/>
            <a:gdLst/>
            <a:ahLst/>
            <a:cxnLst/>
            <a:rect l="l" t="t" r="r" b="b"/>
            <a:pathLst>
              <a:path h="5628005">
                <a:moveTo>
                  <a:pt x="0" y="5627676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1</a:t>
            </a:fld>
            <a:endParaRPr spc="-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3100"/>
            <a:ext cx="17602200" cy="1144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29999" y="0"/>
            <a:ext cx="61722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8924" y="439648"/>
            <a:ext cx="11544350" cy="11236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5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13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2014-03-17T04:03:36Z</dcterms:created>
  <dcterms:modified xsi:type="dcterms:W3CDTF">2014-07-06T23:54:48Z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