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6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7602200" cy="12115800"/>
  <p:notesSz cx="17602200" cy="12115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5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385" dirty="0"/>
              <a:t>9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86098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385" dirty="0"/>
              <a:t>9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385" dirty="0"/>
              <a:t>9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385" dirty="0"/>
              <a:t>9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385" dirty="0"/>
              <a:t>9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78387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59247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359720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64519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871425" y="11050851"/>
            <a:ext cx="998219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67310">
              <a:lnSpc>
                <a:spcPct val="100000"/>
              </a:lnSpc>
            </a:pPr>
            <a:r>
              <a:rPr spc="-385" dirty="0"/>
              <a:t>9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916000" y="11050851"/>
            <a:ext cx="90868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pPr marL="12700"/>
              <a:t>‹#›</a:t>
            </a:fld>
            <a:endParaRPr spc="-285" dirty="0"/>
          </a:p>
        </p:txBody>
      </p:sp>
    </p:spTree>
    <p:extLst>
      <p:ext uri="{BB962C8B-B14F-4D97-AF65-F5344CB8AC3E}">
        <p14:creationId xmlns:p14="http://schemas.microsoft.com/office/powerpoint/2010/main" val="20669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0165" y="3755898"/>
            <a:ext cx="14961870" cy="14773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kern="0" dirty="0" smtClean="0">
                <a:solidFill>
                  <a:sysClr val="windowText" lastClr="000000"/>
                </a:solidFill>
              </a:rPr>
              <a:t>… continued from Part 1…</a:t>
            </a:r>
            <a:endParaRPr lang="en-US" sz="9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0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385" dirty="0"/>
              <a:t>9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2</a:t>
            </a:fld>
            <a:endParaRPr spc="-2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385" dirty="0"/>
              <a:t>9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3</a:t>
            </a:fld>
            <a:endParaRPr spc="-2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385" dirty="0"/>
              <a:t>9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4</a:t>
            </a:fld>
            <a:endParaRPr spc="-2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84524" y="342900"/>
            <a:ext cx="1083315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pc="-385" dirty="0"/>
              <a:t>9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5</a:t>
            </a:fld>
            <a:endParaRPr spc="-2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2799" y="350507"/>
            <a:ext cx="7956600" cy="11765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862053" y="11050851"/>
            <a:ext cx="100393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85" dirty="0">
                <a:solidFill>
                  <a:srgbClr val="49AA42"/>
                </a:solidFill>
                <a:latin typeface="Arial"/>
                <a:cs typeface="Arial"/>
              </a:rPr>
              <a:t>9</a:t>
            </a:r>
            <a:r>
              <a:rPr sz="3600" b="1" spc="-630" dirty="0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sz="3600" b="1" spc="-385" dirty="0">
                <a:solidFill>
                  <a:srgbClr val="49AA42"/>
                </a:solidFill>
                <a:latin typeface="Arial"/>
                <a:cs typeface="Arial"/>
              </a:rPr>
              <a:t>-10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85" dirty="0"/>
              <a:t>9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25" dirty="0"/>
              <a:t>7</a:t>
            </a:fld>
            <a:endParaRPr spc="-7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85" dirty="0"/>
              <a:t>9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25" dirty="0"/>
              <a:t>8</a:t>
            </a:fld>
            <a:endParaRPr spc="-7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custGeom>
            <a:avLst/>
            <a:gdLst/>
            <a:ahLst/>
            <a:cxnLst/>
            <a:rect l="l" t="t" r="r" b="b"/>
            <a:pathLst>
              <a:path w="17602200" h="11772900">
                <a:moveTo>
                  <a:pt x="0" y="11772900"/>
                </a:moveTo>
                <a:lnTo>
                  <a:pt x="17602200" y="11772900"/>
                </a:lnTo>
                <a:lnTo>
                  <a:pt x="17602200" y="0"/>
                </a:lnTo>
                <a:lnTo>
                  <a:pt x="0" y="0"/>
                </a:lnTo>
                <a:lnTo>
                  <a:pt x="0" y="11772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6273800"/>
            <a:ext cx="5651474" cy="5465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15418" y="6273800"/>
            <a:ext cx="5653354" cy="5540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28487" y="558800"/>
            <a:ext cx="4042365" cy="5603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32272" y="6257201"/>
            <a:ext cx="5338127" cy="54956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3700" y="558799"/>
            <a:ext cx="4791628" cy="56036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1221" y="558800"/>
            <a:ext cx="3622522" cy="56036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02817" y="558800"/>
            <a:ext cx="3733812" cy="56036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85" dirty="0"/>
              <a:t>9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25" dirty="0"/>
              <a:t>9</a:t>
            </a:fld>
            <a:endParaRPr spc="-7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</Words>
  <Application>Microsoft Office PowerPoint</Application>
  <PresentationFormat>Custom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Thane</dc:creator>
  <cp:lastModifiedBy>Thane</cp:lastModifiedBy>
  <cp:revision>1</cp:revision>
  <dcterms:created xsi:type="dcterms:W3CDTF">2014-03-17T04:03:36Z</dcterms:created>
  <dcterms:modified xsi:type="dcterms:W3CDTF">2014-07-06T23:55:58Z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2014-01-27T00:00:00Z</vt:filetime>
  </property>
  <property fmtid="{D5CDD505-2E9C-101B-9397-08002B2CF9AE}" pid="3" name="LastSaved">
    <vt:filetime>2014-03-16T00:00:00Z</vt:filetime>
  </property>
</Properties>
</file>