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3542" y="11050851"/>
            <a:ext cx="89408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0"/>
              <a:t>8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2014-02-04T14:24:14Z</dcterms:created>
  <dcterms:modified xsi:type="dcterms:W3CDTF">2014-02-04T14:24:14Z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