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7536" y="11050851"/>
            <a:ext cx="10058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custGeom>
            <a:avLst/>
            <a:gdLst/>
            <a:ahLst/>
            <a:cxnLst/>
            <a:rect l="l" t="t" r="r" b="b"/>
            <a:pathLst>
              <a:path w="17602200" h="11760200">
                <a:moveTo>
                  <a:pt x="0" y="11760200"/>
                </a:moveTo>
                <a:lnTo>
                  <a:pt x="17602200" y="11760200"/>
                </a:lnTo>
                <a:lnTo>
                  <a:pt x="17602200" y="0"/>
                </a:lnTo>
                <a:lnTo>
                  <a:pt x="0" y="0"/>
                </a:lnTo>
                <a:lnTo>
                  <a:pt x="0" y="1176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55600"/>
            <a:ext cx="17046927" cy="1176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8711"/>
            <a:ext cx="17602200" cy="1175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157699" cy="11620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25"/>
              <a:t>14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2014-03-18T10:15:30Z</dcterms:created>
  <dcterms:modified xsi:type="dcterms:W3CDTF">2014-03-18T10:15:30Z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