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8288" y="11050851"/>
            <a:ext cx="904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1238" y="342900"/>
            <a:ext cx="1367942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145" y="342900"/>
            <a:ext cx="13246606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5113" y="342900"/>
            <a:ext cx="906496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>
                <a:latin typeface="Times New Roman"/>
                <a:cs typeface="Times New Roman"/>
              </a:rPr>
              <a:t>1</a:t>
            </a:r>
            <a:r>
              <a:rPr dirty="0" spc="-630">
                <a:latin typeface="Times New Roman"/>
                <a:cs typeface="Times New Roman"/>
              </a:rPr>
              <a:t>A</a:t>
            </a:r>
            <a:r>
              <a:rPr dirty="0" spc="140"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pc="-75">
                <a:latin typeface="Times New Roman"/>
                <a:cs typeface="Times New Roman"/>
              </a:rPr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2014-03-18T10:04:55Z</dcterms:created>
  <dcterms:modified xsi:type="dcterms:W3CDTF">2014-03-18T10:04:55Z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