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5831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3590" y="342900"/>
            <a:ext cx="14434718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2014-03-18T10:08:04Z</dcterms:created>
  <dcterms:modified xsi:type="dcterms:W3CDTF">2014-03-18T10:08:04Z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