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8711"/>
            <a:ext cx="17602200" cy="1175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7889" y="342900"/>
            <a:ext cx="1004072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7149" y="6286500"/>
            <a:ext cx="17145635" cy="0"/>
          </a:xfrm>
          <a:custGeom>
            <a:avLst/>
            <a:gdLst/>
            <a:ahLst/>
            <a:cxnLst/>
            <a:rect l="l" t="t" r="r" b="b"/>
            <a:pathLst>
              <a:path w="17145635" h="0">
                <a:moveTo>
                  <a:pt x="0" y="0"/>
                </a:moveTo>
                <a:lnTo>
                  <a:pt x="1714505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26500" y="1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7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2014-03-18T10:09:09Z</dcterms:created>
  <dcterms:modified xsi:type="dcterms:W3CDTF">2014-03-18T10:09:09Z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