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049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049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63340" y="342900"/>
            <a:ext cx="987551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257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6220" y="342900"/>
            <a:ext cx="950975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4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2014-03-18T10:09:59Z</dcterms:created>
  <dcterms:modified xsi:type="dcterms:W3CDTF">2014-03-18T10:09:59Z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