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2"/>
            <a:ext cx="15841980" cy="1938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19887" y="11050851"/>
            <a:ext cx="90106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342900"/>
            <a:ext cx="15849587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9800" y="342900"/>
            <a:ext cx="158496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248400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 h="0">
                <a:moveTo>
                  <a:pt x="0" y="0"/>
                </a:moveTo>
                <a:lnTo>
                  <a:pt x="1760220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788400" y="190450"/>
            <a:ext cx="0" cy="11925935"/>
          </a:xfrm>
          <a:custGeom>
            <a:avLst/>
            <a:gdLst/>
            <a:ahLst/>
            <a:cxnLst/>
            <a:rect l="l" t="t" r="r" b="b"/>
            <a:pathLst>
              <a:path w="0" h="11925935">
                <a:moveTo>
                  <a:pt x="0" y="0"/>
                </a:moveTo>
                <a:lnTo>
                  <a:pt x="0" y="11925349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7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7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2014-03-18T10:10:40Z</dcterms:created>
  <dcterms:modified xsi:type="dcterms:W3CDTF">2014-03-18T10:10:40Z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2014-03-18T00:00:00Z</vt:filetime>
  </property>
  <property fmtid="{D5CDD505-2E9C-101B-9397-08002B2CF9AE}" pid="3" name="LastSaved">
    <vt:filetime>2014-03-18T00:00:00Z</vt:filetime>
  </property>
</Properties>
</file>