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9716" y="11050851"/>
            <a:ext cx="897890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8300"/>
            <a:ext cx="17602200" cy="1174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78205" y="110934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78150" y="110934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865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03874" y="25400"/>
            <a:ext cx="0" cy="6235700"/>
          </a:xfrm>
          <a:custGeom>
            <a:avLst/>
            <a:gdLst/>
            <a:ahLst/>
            <a:cxnLst/>
            <a:rect l="l" t="t" r="r" b="b"/>
            <a:pathLst>
              <a:path w="0" h="6235700">
                <a:moveTo>
                  <a:pt x="0" y="62357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747498" y="25400"/>
            <a:ext cx="0" cy="6235700"/>
          </a:xfrm>
          <a:custGeom>
            <a:avLst/>
            <a:gdLst/>
            <a:ahLst/>
            <a:cxnLst/>
            <a:rect l="l" t="t" r="r" b="b"/>
            <a:pathLst>
              <a:path w="0" h="6235700">
                <a:moveTo>
                  <a:pt x="0" y="62357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750298" y="6311900"/>
            <a:ext cx="0" cy="5803900"/>
          </a:xfrm>
          <a:custGeom>
            <a:avLst/>
            <a:gdLst/>
            <a:ahLst/>
            <a:cxnLst/>
            <a:rect l="l" t="t" r="r" b="b"/>
            <a:pathLst>
              <a:path w="0" h="5803900">
                <a:moveTo>
                  <a:pt x="0" y="58039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2014-03-18T10:12:29Z</dcterms:created>
  <dcterms:modified xsi:type="dcterms:W3CDTF">2014-03-18T10:12:29Z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