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55652" y="11050851"/>
            <a:ext cx="102933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12"/>
            <a:ext cx="17602200" cy="11772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2014-03-17T02:00:00Z</dcterms:created>
  <dcterms:modified xsi:type="dcterms:W3CDTF">2014-03-17T02:00:00Z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