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68910" y="11050851"/>
            <a:ext cx="1003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04906" y="11050851"/>
            <a:ext cx="11182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45" b="1">
                <a:solidFill>
                  <a:srgbClr val="49AA42"/>
                </a:solidFill>
                <a:latin typeface="Arial"/>
                <a:cs typeface="Arial"/>
              </a:rPr>
              <a:t>12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5254" y="11050851"/>
            <a:ext cx="99758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745" b="1">
                <a:solidFill>
                  <a:srgbClr val="49AA42"/>
                </a:solidFill>
                <a:latin typeface="Arial"/>
                <a:cs typeface="Arial"/>
              </a:rPr>
              <a:t>12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16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45"/>
              <a:t>12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2014-03-17T01:59:05Z</dcterms:created>
  <dcterms:modified xsi:type="dcterms:W3CDTF">2014-03-17T01:59:05Z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