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1944" y="11050851"/>
            <a:ext cx="89725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9453" y="342900"/>
            <a:ext cx="15606793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9048" y="342900"/>
            <a:ext cx="15664103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479" y="342900"/>
            <a:ext cx="15517228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2021" y="342900"/>
            <a:ext cx="15598148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9464" y="342900"/>
            <a:ext cx="15823265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8497" y="342900"/>
            <a:ext cx="15845205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6462" y="342900"/>
            <a:ext cx="15989261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166" y="342900"/>
            <a:ext cx="15437866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648" y="342900"/>
            <a:ext cx="16568902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25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2014-03-17T02:02:16Z</dcterms:created>
  <dcterms:modified xsi:type="dcterms:W3CDTF">2014-03-17T02:02:16Z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