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19887" y="11050851"/>
            <a:ext cx="901065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4906" y="342900"/>
            <a:ext cx="1651239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85"/>
              <a:t>6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2014-03-17T02:01:24Z</dcterms:created>
  <dcterms:modified xsi:type="dcterms:W3CDTF">2014-03-17T02:01:24Z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2014-02-14T00:00:00Z</vt:filetime>
  </property>
  <property fmtid="{D5CDD505-2E9C-101B-9397-08002B2CF9AE}" pid="3" name="LastSaved">
    <vt:filetime>2014-03-16T00:00:00Z</vt:filetime>
  </property>
</Properties>
</file>