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7602200" cy="12115800"/>
  <p:notesSz cx="17602200" cy="121158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20165" y="3755898"/>
            <a:ext cx="14961870" cy="25443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40330" y="6784848"/>
            <a:ext cx="12321540" cy="3028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880110" y="2786634"/>
            <a:ext cx="7656957" cy="7996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065133" y="2786634"/>
            <a:ext cx="7656957" cy="7996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110" y="484632"/>
            <a:ext cx="15841980" cy="1938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0110" y="2786634"/>
            <a:ext cx="15841980" cy="7996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984748" y="11267694"/>
            <a:ext cx="5632704" cy="60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880110" y="11267694"/>
            <a:ext cx="4048506" cy="60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5924455" y="11050851"/>
            <a:ext cx="892175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312" y="342900"/>
            <a:ext cx="14874875" cy="1177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2153" y="342900"/>
            <a:ext cx="14865194" cy="11772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2153" y="342900"/>
            <a:ext cx="14865194" cy="11772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5953" y="342900"/>
            <a:ext cx="14877592" cy="11772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6913" y="342900"/>
            <a:ext cx="14881072" cy="1177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8978" y="342900"/>
            <a:ext cx="14836942" cy="1177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45"/>
              <a:t>4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2014-02-17T10:39:25Z</dcterms:created>
  <dcterms:modified xsi:type="dcterms:W3CDTF">2014-02-17T10:39:25Z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2014-02-14T00:00:00Z</vt:filetime>
  </property>
  <property fmtid="{D5CDD505-2E9C-101B-9397-08002B2CF9AE}" pid="3" name="LastSaved">
    <vt:filetime>2014-02-17T00:00:00Z</vt:filetime>
  </property>
</Properties>
</file>