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7602200" cy="12115800"/>
  <p:notesSz cx="17602200" cy="121158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40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75"/>
              <a:t>5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75"/>
              <a:t>5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065133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75"/>
              <a:t>5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75"/>
              <a:t>5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75"/>
              <a:t>5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2"/>
            <a:ext cx="15841980" cy="19385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80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984748" y="11267694"/>
            <a:ext cx="5632704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5919656" y="11050851"/>
            <a:ext cx="901700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75"/>
              <a:t>5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75"/>
              <a:t>5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481550" y="2250015"/>
            <a:ext cx="0" cy="8570595"/>
          </a:xfrm>
          <a:custGeom>
            <a:avLst/>
            <a:gdLst/>
            <a:ahLst/>
            <a:cxnLst/>
            <a:rect l="l" t="t" r="r" b="b"/>
            <a:pathLst>
              <a:path w="0" h="8570595">
                <a:moveTo>
                  <a:pt x="0" y="0"/>
                </a:moveTo>
                <a:lnTo>
                  <a:pt x="0" y="857037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5855652" y="11050851"/>
            <a:ext cx="1016635" cy="571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75" b="1">
                <a:solidFill>
                  <a:srgbClr val="49AA42"/>
                </a:solidFill>
                <a:latin typeface="Times New Roman"/>
                <a:cs typeface="Times New Roman"/>
              </a:rPr>
              <a:t>5</a:t>
            </a:r>
            <a:r>
              <a:rPr dirty="0" sz="3600" spc="-630" b="1">
                <a:solidFill>
                  <a:srgbClr val="49AA42"/>
                </a:solidFill>
                <a:latin typeface="Times New Roman"/>
                <a:cs typeface="Times New Roman"/>
              </a:rPr>
              <a:t>A</a:t>
            </a:r>
            <a:r>
              <a:rPr dirty="0" sz="3600" spc="-240" b="1">
                <a:solidFill>
                  <a:srgbClr val="49AA42"/>
                </a:solidFill>
                <a:latin typeface="Times New Roman"/>
                <a:cs typeface="Times New Roman"/>
              </a:rPr>
              <a:t>-10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75"/>
              <a:t>5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75"/>
              <a:t>5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75"/>
              <a:t>5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75"/>
              <a:t>5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75"/>
              <a:t>5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75"/>
              <a:t>5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75"/>
              <a:t>5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75"/>
              <a:t>5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2014-02-17T11:03:54Z</dcterms:created>
  <dcterms:modified xsi:type="dcterms:W3CDTF">2014-02-17T11:03:54Z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2014-02-14T00:00:00Z</vt:filetime>
  </property>
  <property fmtid="{D5CDD505-2E9C-101B-9397-08002B2CF9AE}" pid="3" name="LastSaved">
    <vt:filetime>2014-02-17T00:00:00Z</vt:filetime>
  </property>
</Properties>
</file>