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500" y="342900"/>
            <a:ext cx="15697199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2014-02-17T11:10:22Z</dcterms:created>
  <dcterms:modified xsi:type="dcterms:W3CDTF">2014-02-17T11:10:22Z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