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72921" y="11050851"/>
            <a:ext cx="7950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25" y="342900"/>
            <a:ext cx="15961548" cy="1134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06875" y="355600"/>
            <a:ext cx="9588449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725" y="381838"/>
            <a:ext cx="15906750" cy="1130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416"/>
            <a:ext cx="17602200" cy="1178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2014-03-17T02:20:26Z</dcterms:created>
  <dcterms:modified xsi:type="dcterms:W3CDTF">2014-03-17T02:20:26Z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