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21153"/>
            <a:ext cx="5765736" cy="7180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803839" y="2421153"/>
            <a:ext cx="5867422" cy="7180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734774" y="2421153"/>
            <a:ext cx="5867425" cy="7180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867338" y="1681844"/>
            <a:ext cx="0" cy="8607425"/>
          </a:xfrm>
          <a:custGeom>
            <a:avLst/>
            <a:gdLst/>
            <a:ahLst/>
            <a:cxnLst/>
            <a:rect l="l" t="t" r="r" b="b"/>
            <a:pathLst>
              <a:path w="0" h="8607425">
                <a:moveTo>
                  <a:pt x="0" y="0"/>
                </a:moveTo>
                <a:lnTo>
                  <a:pt x="0" y="860699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734769" y="1681844"/>
            <a:ext cx="0" cy="8401050"/>
          </a:xfrm>
          <a:custGeom>
            <a:avLst/>
            <a:gdLst/>
            <a:ahLst/>
            <a:cxnLst/>
            <a:rect l="l" t="t" r="r" b="b"/>
            <a:pathLst>
              <a:path w="0" h="8401050">
                <a:moveTo>
                  <a:pt x="0" y="0"/>
                </a:moveTo>
                <a:lnTo>
                  <a:pt x="0" y="84010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760169" y="1971675"/>
            <a:ext cx="0" cy="8555355"/>
          </a:xfrm>
          <a:custGeom>
            <a:avLst/>
            <a:gdLst/>
            <a:ahLst/>
            <a:cxnLst/>
            <a:rect l="l" t="t" r="r" b="b"/>
            <a:pathLst>
              <a:path w="0" h="8555355">
                <a:moveTo>
                  <a:pt x="0" y="0"/>
                </a:moveTo>
                <a:lnTo>
                  <a:pt x="0" y="855535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725" y="381838"/>
            <a:ext cx="15906750" cy="1130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725" y="406819"/>
            <a:ext cx="15906750" cy="11302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04200" y="342900"/>
            <a:ext cx="77724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81150" y="342900"/>
            <a:ext cx="622935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876" y="342900"/>
            <a:ext cx="1425244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2014-03-17T02:19:53Z</dcterms:created>
  <dcterms:modified xsi:type="dcterms:W3CDTF">2014-03-17T02:19:53Z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