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887" y="11050851"/>
            <a:ext cx="90106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55881" y="11050851"/>
            <a:ext cx="10166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285" b="1">
                <a:solidFill>
                  <a:srgbClr val="49AA42"/>
                </a:solidFill>
                <a:latin typeface="Arial"/>
                <a:cs typeface="Arial"/>
              </a:rPr>
              <a:t>6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5521"/>
            <a:ext cx="17602200" cy="11930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16231" y="11050851"/>
            <a:ext cx="89598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285" b="1">
                <a:solidFill>
                  <a:srgbClr val="49AA42"/>
                </a:solidFill>
                <a:latin typeface="Arial"/>
                <a:cs typeface="Arial"/>
              </a:rPr>
              <a:t>6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695" b="1">
                <a:solidFill>
                  <a:srgbClr val="49AA42"/>
                </a:solidFill>
                <a:latin typeface="Arial"/>
                <a:cs typeface="Arial"/>
              </a:rPr>
              <a:t>-11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48254" y="5580272"/>
            <a:ext cx="6173592" cy="617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263610" y="691016"/>
            <a:ext cx="5716290" cy="3826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942955" y="6955971"/>
            <a:ext cx="5716290" cy="5041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727367" y="4103230"/>
            <a:ext cx="5245100" cy="2570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6444145"/>
            <a:ext cx="5355767" cy="46632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98500" y="703719"/>
            <a:ext cx="3798157" cy="5715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496657" y="414858"/>
            <a:ext cx="5716288" cy="35151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294570" y="342900"/>
            <a:ext cx="901306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919630"/>
            <a:ext cx="17602200" cy="8276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3059"/>
            <a:ext cx="17602200" cy="11762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51459" y="342900"/>
            <a:ext cx="13441678" cy="11723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704195" y="342900"/>
            <a:ext cx="6440804" cy="8728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342900"/>
            <a:ext cx="955901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01350" y="1479817"/>
            <a:ext cx="6349949" cy="8499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601350" y="1479816"/>
            <a:ext cx="6350000" cy="8500110"/>
          </a:xfrm>
          <a:custGeom>
            <a:avLst/>
            <a:gdLst/>
            <a:ahLst/>
            <a:cxnLst/>
            <a:rect l="l" t="t" r="r" b="b"/>
            <a:pathLst>
              <a:path w="6350000" h="8500110">
                <a:moveTo>
                  <a:pt x="0" y="8499830"/>
                </a:moveTo>
                <a:lnTo>
                  <a:pt x="6349949" y="8499830"/>
                </a:lnTo>
                <a:lnTo>
                  <a:pt x="6349949" y="0"/>
                </a:lnTo>
                <a:lnTo>
                  <a:pt x="0" y="0"/>
                </a:lnTo>
                <a:lnTo>
                  <a:pt x="0" y="8499830"/>
                </a:lnTo>
                <a:close/>
              </a:path>
            </a:pathLst>
          </a:custGeom>
          <a:ln w="572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2014-03-17T02:18:24Z</dcterms:created>
  <dcterms:modified xsi:type="dcterms:W3CDTF">2014-03-17T02:18:24Z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