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25" y="387350"/>
            <a:ext cx="15961549" cy="1134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55226" y="342900"/>
            <a:ext cx="9498162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3484"/>
            <a:ext cx="17602200" cy="1177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16"/>
            <a:ext cx="17602200" cy="1178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2014-03-17T02:18:05Z</dcterms:created>
  <dcterms:modified xsi:type="dcterms:W3CDTF">2014-03-17T02:18:05Z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