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7602200" cy="12115800"/>
  <p:notesSz cx="17602200" cy="121158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39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45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45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065132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45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45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45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1"/>
            <a:ext cx="15841979" cy="19385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79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84748" y="11267694"/>
            <a:ext cx="5632703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5923542" y="11050851"/>
            <a:ext cx="894080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45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061972"/>
            <a:ext cx="17602200" cy="7653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45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45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34417"/>
            <a:ext cx="17602200" cy="117813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45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5116563" y="342900"/>
            <a:ext cx="7370711" cy="11772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45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45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0331" y="342900"/>
            <a:ext cx="15961537" cy="11341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45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45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45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45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2014-03-17T02:17:39Z</dcterms:created>
  <dcterms:modified xsi:type="dcterms:W3CDTF">2014-03-17T02:17:39Z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2014-02-14T00:00:00Z</vt:filetime>
  </property>
  <property fmtid="{D5CDD505-2E9C-101B-9397-08002B2CF9AE}" pid="3" name="LastSaved">
    <vt:filetime>2014-03-16T00:00:00Z</vt:filetime>
  </property>
</Properties>
</file>