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3556" y="342900"/>
            <a:ext cx="10025743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233556" y="6172200"/>
            <a:ext cx="10025741" cy="571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044843" y="479330"/>
            <a:ext cx="3060730" cy="316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035535" y="4127215"/>
            <a:ext cx="83728" cy="3168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051731" y="7186438"/>
            <a:ext cx="3060730" cy="3168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455011" y="4596968"/>
            <a:ext cx="2225573" cy="2225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57200" y="9809552"/>
            <a:ext cx="1083945" cy="51435"/>
          </a:xfrm>
          <a:custGeom>
            <a:avLst/>
            <a:gdLst/>
            <a:ahLst/>
            <a:cxnLst/>
            <a:rect l="l" t="t" r="r" b="b"/>
            <a:pathLst>
              <a:path w="1083945" h="51434">
                <a:moveTo>
                  <a:pt x="0" y="50726"/>
                </a:moveTo>
                <a:lnTo>
                  <a:pt x="3659" y="50909"/>
                </a:lnTo>
                <a:lnTo>
                  <a:pt x="177149" y="51266"/>
                </a:lnTo>
                <a:lnTo>
                  <a:pt x="369795" y="45253"/>
                </a:lnTo>
                <a:lnTo>
                  <a:pt x="583717" y="33971"/>
                </a:lnTo>
                <a:lnTo>
                  <a:pt x="821031" y="18520"/>
                </a:lnTo>
                <a:lnTo>
                  <a:pt x="1083856" y="0"/>
                </a:lnTo>
              </a:path>
            </a:pathLst>
          </a:custGeom>
          <a:ln w="135356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264550" y="9473334"/>
            <a:ext cx="379730" cy="721995"/>
          </a:xfrm>
          <a:custGeom>
            <a:avLst/>
            <a:gdLst/>
            <a:ahLst/>
            <a:cxnLst/>
            <a:rect l="l" t="t" r="r" b="b"/>
            <a:pathLst>
              <a:path w="379730" h="721995">
                <a:moveTo>
                  <a:pt x="37744" y="0"/>
                </a:moveTo>
                <a:lnTo>
                  <a:pt x="0" y="721601"/>
                </a:lnTo>
                <a:lnTo>
                  <a:pt x="379653" y="379666"/>
                </a:lnTo>
                <a:lnTo>
                  <a:pt x="3774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6015" y="2819610"/>
            <a:ext cx="12410168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3928"/>
            <a:ext cx="17602200" cy="1126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982980"/>
            <a:ext cx="8963888" cy="9702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01100" y="1246291"/>
            <a:ext cx="8801098" cy="908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4775"/>
            <a:ext cx="17602200" cy="177800"/>
          </a:xfrm>
          <a:custGeom>
            <a:avLst/>
            <a:gdLst/>
            <a:ahLst/>
            <a:cxnLst/>
            <a:rect l="l" t="t" r="r" b="b"/>
            <a:pathLst>
              <a:path w="17602200" h="177800">
                <a:moveTo>
                  <a:pt x="0" y="177800"/>
                </a:moveTo>
                <a:lnTo>
                  <a:pt x="17602200" y="177800"/>
                </a:lnTo>
                <a:lnTo>
                  <a:pt x="17602200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3054" y="342900"/>
            <a:ext cx="1073914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5858" y="3472258"/>
            <a:ext cx="4135529" cy="428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709863" y="9197041"/>
            <a:ext cx="3815715" cy="2051685"/>
          </a:xfrm>
          <a:custGeom>
            <a:avLst/>
            <a:gdLst/>
            <a:ahLst/>
            <a:cxnLst/>
            <a:rect l="l" t="t" r="r" b="b"/>
            <a:pathLst>
              <a:path w="3815715" h="2051684">
                <a:moveTo>
                  <a:pt x="0" y="0"/>
                </a:moveTo>
                <a:lnTo>
                  <a:pt x="189565" y="307968"/>
                </a:lnTo>
                <a:lnTo>
                  <a:pt x="362087" y="585032"/>
                </a:lnTo>
                <a:lnTo>
                  <a:pt x="520430" y="832677"/>
                </a:lnTo>
                <a:lnTo>
                  <a:pt x="667453" y="1052390"/>
                </a:lnTo>
                <a:lnTo>
                  <a:pt x="806019" y="1245657"/>
                </a:lnTo>
                <a:lnTo>
                  <a:pt x="938991" y="1413966"/>
                </a:lnTo>
                <a:lnTo>
                  <a:pt x="1069228" y="1558802"/>
                </a:lnTo>
                <a:lnTo>
                  <a:pt x="1199594" y="1681653"/>
                </a:lnTo>
                <a:lnTo>
                  <a:pt x="1332949" y="1784005"/>
                </a:lnTo>
                <a:lnTo>
                  <a:pt x="1472157" y="1867344"/>
                </a:lnTo>
                <a:lnTo>
                  <a:pt x="1620077" y="1933157"/>
                </a:lnTo>
                <a:lnTo>
                  <a:pt x="1779573" y="1982931"/>
                </a:lnTo>
                <a:lnTo>
                  <a:pt x="1953505" y="2018152"/>
                </a:lnTo>
                <a:lnTo>
                  <a:pt x="2144736" y="2040306"/>
                </a:lnTo>
                <a:lnTo>
                  <a:pt x="2356128" y="2050881"/>
                </a:lnTo>
                <a:lnTo>
                  <a:pt x="2590541" y="2051362"/>
                </a:lnTo>
                <a:lnTo>
                  <a:pt x="2850839" y="2043237"/>
                </a:lnTo>
                <a:lnTo>
                  <a:pt x="3139882" y="2027992"/>
                </a:lnTo>
                <a:lnTo>
                  <a:pt x="3460532" y="2007114"/>
                </a:lnTo>
                <a:lnTo>
                  <a:pt x="3815651" y="1982088"/>
                </a:lnTo>
              </a:path>
            </a:pathLst>
          </a:custGeom>
          <a:ln w="182880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151910" y="10724863"/>
            <a:ext cx="513080" cy="975360"/>
          </a:xfrm>
          <a:custGeom>
            <a:avLst/>
            <a:gdLst/>
            <a:ahLst/>
            <a:cxnLst/>
            <a:rect l="l" t="t" r="r" b="b"/>
            <a:pathLst>
              <a:path w="513079" h="975359">
                <a:moveTo>
                  <a:pt x="51003" y="0"/>
                </a:moveTo>
                <a:lnTo>
                  <a:pt x="0" y="974991"/>
                </a:lnTo>
                <a:lnTo>
                  <a:pt x="512978" y="512978"/>
                </a:lnTo>
                <a:lnTo>
                  <a:pt x="5100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69072" y="6533871"/>
            <a:ext cx="2837815" cy="247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591" sz="18075" spc="1620" b="1">
                <a:solidFill>
                  <a:srgbClr val="808285"/>
                </a:solidFill>
                <a:latin typeface="Times New Roman"/>
                <a:cs typeface="Times New Roman"/>
              </a:rPr>
              <a:t>3</a:t>
            </a:r>
            <a:r>
              <a:rPr dirty="0" sz="3650" spc="-15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5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3650" spc="9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3650" spc="65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066" y="8155733"/>
            <a:ext cx="1760855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40" b="1">
                <a:solidFill>
                  <a:srgbClr val="808285"/>
                </a:solidFill>
                <a:latin typeface="Times New Roman"/>
                <a:cs typeface="Times New Roman"/>
              </a:rPr>
              <a:t>Summer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8784" y="987093"/>
            <a:ext cx="3747770" cy="1963420"/>
          </a:xfrm>
          <a:custGeom>
            <a:avLst/>
            <a:gdLst/>
            <a:ahLst/>
            <a:cxnLst/>
            <a:rect l="l" t="t" r="r" b="b"/>
            <a:pathLst>
              <a:path w="3747770" h="1963420">
                <a:moveTo>
                  <a:pt x="3747775" y="92209"/>
                </a:moveTo>
                <a:lnTo>
                  <a:pt x="3517111" y="70725"/>
                </a:lnTo>
                <a:lnTo>
                  <a:pt x="3191972" y="42134"/>
                </a:lnTo>
                <a:lnTo>
                  <a:pt x="2898870" y="19887"/>
                </a:lnTo>
                <a:lnTo>
                  <a:pt x="2634896" y="5378"/>
                </a:lnTo>
                <a:lnTo>
                  <a:pt x="2397144" y="0"/>
                </a:lnTo>
                <a:lnTo>
                  <a:pt x="2182704" y="5147"/>
                </a:lnTo>
                <a:lnTo>
                  <a:pt x="1988670" y="22214"/>
                </a:lnTo>
                <a:lnTo>
                  <a:pt x="1812133" y="52596"/>
                </a:lnTo>
                <a:lnTo>
                  <a:pt x="1650185" y="97685"/>
                </a:lnTo>
                <a:lnTo>
                  <a:pt x="1499919" y="158877"/>
                </a:lnTo>
                <a:lnTo>
                  <a:pt x="1358426" y="237566"/>
                </a:lnTo>
                <a:lnTo>
                  <a:pt x="1222799" y="335145"/>
                </a:lnTo>
                <a:lnTo>
                  <a:pt x="1090130" y="453008"/>
                </a:lnTo>
                <a:lnTo>
                  <a:pt x="957510" y="592551"/>
                </a:lnTo>
                <a:lnTo>
                  <a:pt x="822033" y="755167"/>
                </a:lnTo>
                <a:lnTo>
                  <a:pt x="680790" y="942250"/>
                </a:lnTo>
                <a:lnTo>
                  <a:pt x="530873" y="1155194"/>
                </a:lnTo>
                <a:lnTo>
                  <a:pt x="369374" y="1395394"/>
                </a:lnTo>
                <a:lnTo>
                  <a:pt x="193385" y="1664244"/>
                </a:lnTo>
                <a:lnTo>
                  <a:pt x="0" y="1963138"/>
                </a:lnTo>
              </a:path>
            </a:pathLst>
          </a:custGeom>
          <a:ln w="182880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27078" y="2338735"/>
            <a:ext cx="749300" cy="687705"/>
          </a:xfrm>
          <a:custGeom>
            <a:avLst/>
            <a:gdLst/>
            <a:ahLst/>
            <a:cxnLst/>
            <a:rect l="l" t="t" r="r" b="b"/>
            <a:pathLst>
              <a:path w="749300" h="687705">
                <a:moveTo>
                  <a:pt x="0" y="0"/>
                </a:moveTo>
                <a:lnTo>
                  <a:pt x="61061" y="687628"/>
                </a:lnTo>
                <a:lnTo>
                  <a:pt x="748690" y="626643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66301" y="3677447"/>
            <a:ext cx="1937385" cy="3874770"/>
          </a:xfrm>
          <a:custGeom>
            <a:avLst/>
            <a:gdLst/>
            <a:ahLst/>
            <a:cxnLst/>
            <a:rect l="l" t="t" r="r" b="b"/>
            <a:pathLst>
              <a:path w="1937385" h="3874770">
                <a:moveTo>
                  <a:pt x="1937105" y="0"/>
                </a:moveTo>
                <a:lnTo>
                  <a:pt x="1778230" y="6421"/>
                </a:lnTo>
                <a:lnTo>
                  <a:pt x="1622893" y="25353"/>
                </a:lnTo>
                <a:lnTo>
                  <a:pt x="1471592" y="56298"/>
                </a:lnTo>
                <a:lnTo>
                  <a:pt x="1324824" y="98756"/>
                </a:lnTo>
                <a:lnTo>
                  <a:pt x="1183090" y="152228"/>
                </a:lnTo>
                <a:lnTo>
                  <a:pt x="1046887" y="216218"/>
                </a:lnTo>
                <a:lnTo>
                  <a:pt x="916714" y="290225"/>
                </a:lnTo>
                <a:lnTo>
                  <a:pt x="793070" y="373752"/>
                </a:lnTo>
                <a:lnTo>
                  <a:pt x="676452" y="466299"/>
                </a:lnTo>
                <a:lnTo>
                  <a:pt x="567359" y="567369"/>
                </a:lnTo>
                <a:lnTo>
                  <a:pt x="466291" y="676462"/>
                </a:lnTo>
                <a:lnTo>
                  <a:pt x="373744" y="793081"/>
                </a:lnTo>
                <a:lnTo>
                  <a:pt x="290219" y="916726"/>
                </a:lnTo>
                <a:lnTo>
                  <a:pt x="216213" y="1046899"/>
                </a:lnTo>
                <a:lnTo>
                  <a:pt x="152225" y="1183101"/>
                </a:lnTo>
                <a:lnTo>
                  <a:pt x="98753" y="1324834"/>
                </a:lnTo>
                <a:lnTo>
                  <a:pt x="56296" y="1471600"/>
                </a:lnTo>
                <a:lnTo>
                  <a:pt x="25353" y="1622899"/>
                </a:lnTo>
                <a:lnTo>
                  <a:pt x="6421" y="1778234"/>
                </a:lnTo>
                <a:lnTo>
                  <a:pt x="0" y="1937105"/>
                </a:lnTo>
                <a:lnTo>
                  <a:pt x="6421" y="2095980"/>
                </a:lnTo>
                <a:lnTo>
                  <a:pt x="25353" y="2251317"/>
                </a:lnTo>
                <a:lnTo>
                  <a:pt x="56296" y="2402619"/>
                </a:lnTo>
                <a:lnTo>
                  <a:pt x="98753" y="2549386"/>
                </a:lnTo>
                <a:lnTo>
                  <a:pt x="152225" y="2691120"/>
                </a:lnTo>
                <a:lnTo>
                  <a:pt x="216213" y="2827323"/>
                </a:lnTo>
                <a:lnTo>
                  <a:pt x="290219" y="2957496"/>
                </a:lnTo>
                <a:lnTo>
                  <a:pt x="373744" y="3081141"/>
                </a:lnTo>
                <a:lnTo>
                  <a:pt x="466291" y="3197758"/>
                </a:lnTo>
                <a:lnTo>
                  <a:pt x="567359" y="3306851"/>
                </a:lnTo>
                <a:lnTo>
                  <a:pt x="676452" y="3407920"/>
                </a:lnTo>
                <a:lnTo>
                  <a:pt x="793070" y="3500466"/>
                </a:lnTo>
                <a:lnTo>
                  <a:pt x="916714" y="3583991"/>
                </a:lnTo>
                <a:lnTo>
                  <a:pt x="1046887" y="3657997"/>
                </a:lnTo>
                <a:lnTo>
                  <a:pt x="1183090" y="3721985"/>
                </a:lnTo>
                <a:lnTo>
                  <a:pt x="1324824" y="3775457"/>
                </a:lnTo>
                <a:lnTo>
                  <a:pt x="1471592" y="3817914"/>
                </a:lnTo>
                <a:lnTo>
                  <a:pt x="1622893" y="3848858"/>
                </a:lnTo>
                <a:lnTo>
                  <a:pt x="1778230" y="3867789"/>
                </a:lnTo>
                <a:lnTo>
                  <a:pt x="1937105" y="3874211"/>
                </a:lnTo>
                <a:lnTo>
                  <a:pt x="1937105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8274" y="342900"/>
            <a:ext cx="1093392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07251" y="3747338"/>
            <a:ext cx="4159830" cy="430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08063" y="7079240"/>
            <a:ext cx="2703195" cy="22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3023" sz="16650" spc="667" b="1">
                <a:solidFill>
                  <a:srgbClr val="808285"/>
                </a:solidFill>
                <a:latin typeface="Times New Roman"/>
                <a:cs typeface="Times New Roman"/>
              </a:rPr>
              <a:t>1</a:t>
            </a:r>
            <a:r>
              <a:rPr dirty="0" sz="3650" spc="-15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5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3650" spc="9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3650" spc="85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2275" y="8583715"/>
            <a:ext cx="141478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-505" b="1">
                <a:solidFill>
                  <a:srgbClr val="808285"/>
                </a:solidFill>
                <a:latin typeface="Times New Roman"/>
                <a:cs typeface="Times New Roman"/>
              </a:rPr>
              <a:t>W</a:t>
            </a:r>
            <a:r>
              <a:rPr dirty="0" sz="3650" spc="30" b="1">
                <a:solidFill>
                  <a:srgbClr val="808285"/>
                </a:solidFill>
                <a:latin typeface="Times New Roman"/>
                <a:cs typeface="Times New Roman"/>
              </a:rPr>
              <a:t>i</a:t>
            </a:r>
            <a:r>
              <a:rPr dirty="0" sz="3650" spc="35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00" b="1">
                <a:solidFill>
                  <a:srgbClr val="808285"/>
                </a:solidFill>
                <a:latin typeface="Times New Roman"/>
                <a:cs typeface="Times New Roman"/>
              </a:rPr>
              <a:t>t</a:t>
            </a:r>
            <a:r>
              <a:rPr dirty="0" sz="3650" spc="30" b="1">
                <a:solidFill>
                  <a:srgbClr val="808285"/>
                </a:solidFill>
                <a:latin typeface="Times New Roman"/>
                <a:cs typeface="Times New Roman"/>
              </a:rPr>
              <a:t>er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770509"/>
            <a:ext cx="3364865" cy="1974850"/>
          </a:xfrm>
          <a:custGeom>
            <a:avLst/>
            <a:gdLst/>
            <a:ahLst/>
            <a:cxnLst/>
            <a:rect l="l" t="t" r="r" b="b"/>
            <a:pathLst>
              <a:path w="3364865" h="1974850">
                <a:moveTo>
                  <a:pt x="0" y="1918736"/>
                </a:moveTo>
                <a:lnTo>
                  <a:pt x="154114" y="1932288"/>
                </a:lnTo>
                <a:lnTo>
                  <a:pt x="448939" y="1954665"/>
                </a:lnTo>
                <a:lnTo>
                  <a:pt x="714465" y="1969259"/>
                </a:lnTo>
                <a:lnTo>
                  <a:pt x="953615" y="1974668"/>
                </a:lnTo>
                <a:lnTo>
                  <a:pt x="1169315" y="1969489"/>
                </a:lnTo>
                <a:lnTo>
                  <a:pt x="1364490" y="1952321"/>
                </a:lnTo>
                <a:lnTo>
                  <a:pt x="1542064" y="1921761"/>
                </a:lnTo>
                <a:lnTo>
                  <a:pt x="1704964" y="1876406"/>
                </a:lnTo>
                <a:lnTo>
                  <a:pt x="1856113" y="1814855"/>
                </a:lnTo>
                <a:lnTo>
                  <a:pt x="1998437" y="1735704"/>
                </a:lnTo>
                <a:lnTo>
                  <a:pt x="2134861" y="1637552"/>
                </a:lnTo>
                <a:lnTo>
                  <a:pt x="2268310" y="1518996"/>
                </a:lnTo>
                <a:lnTo>
                  <a:pt x="2401708" y="1378634"/>
                </a:lnTo>
                <a:lnTo>
                  <a:pt x="2537981" y="1215063"/>
                </a:lnTo>
                <a:lnTo>
                  <a:pt x="2680054" y="1026882"/>
                </a:lnTo>
                <a:lnTo>
                  <a:pt x="2830852" y="812687"/>
                </a:lnTo>
                <a:lnTo>
                  <a:pt x="2993299" y="571076"/>
                </a:lnTo>
                <a:lnTo>
                  <a:pt x="3170321" y="300648"/>
                </a:lnTo>
                <a:lnTo>
                  <a:pt x="3364843" y="0"/>
                </a:lnTo>
              </a:path>
            </a:pathLst>
          </a:custGeom>
          <a:ln w="183959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261781" y="9693927"/>
            <a:ext cx="753110" cy="692150"/>
          </a:xfrm>
          <a:custGeom>
            <a:avLst/>
            <a:gdLst/>
            <a:ahLst/>
            <a:cxnLst/>
            <a:rect l="l" t="t" r="r" b="b"/>
            <a:pathLst>
              <a:path w="753110" h="692150">
                <a:moveTo>
                  <a:pt x="691680" y="0"/>
                </a:moveTo>
                <a:lnTo>
                  <a:pt x="0" y="61340"/>
                </a:lnTo>
                <a:lnTo>
                  <a:pt x="753097" y="691667"/>
                </a:lnTo>
                <a:lnTo>
                  <a:pt x="69168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1428593"/>
            <a:ext cx="3292475" cy="2063750"/>
          </a:xfrm>
          <a:custGeom>
            <a:avLst/>
            <a:gdLst/>
            <a:ahLst/>
            <a:cxnLst/>
            <a:rect l="l" t="t" r="r" b="b"/>
            <a:pathLst>
              <a:path w="3292475" h="2063750">
                <a:moveTo>
                  <a:pt x="3291966" y="2063428"/>
                </a:moveTo>
                <a:lnTo>
                  <a:pt x="3101287" y="1753648"/>
                </a:lnTo>
                <a:lnTo>
                  <a:pt x="2927751" y="1474955"/>
                </a:lnTo>
                <a:lnTo>
                  <a:pt x="2768478" y="1225853"/>
                </a:lnTo>
                <a:lnTo>
                  <a:pt x="2620590" y="1004848"/>
                </a:lnTo>
                <a:lnTo>
                  <a:pt x="2481210" y="810444"/>
                </a:lnTo>
                <a:lnTo>
                  <a:pt x="2347457" y="641145"/>
                </a:lnTo>
                <a:lnTo>
                  <a:pt x="2216454" y="495457"/>
                </a:lnTo>
                <a:lnTo>
                  <a:pt x="2085322" y="371884"/>
                </a:lnTo>
                <a:lnTo>
                  <a:pt x="1951183" y="268930"/>
                </a:lnTo>
                <a:lnTo>
                  <a:pt x="1811158" y="185101"/>
                </a:lnTo>
                <a:lnTo>
                  <a:pt x="1662367" y="118901"/>
                </a:lnTo>
                <a:lnTo>
                  <a:pt x="1501934" y="68834"/>
                </a:lnTo>
                <a:lnTo>
                  <a:pt x="1326979" y="33406"/>
                </a:lnTo>
                <a:lnTo>
                  <a:pt x="1134624" y="11121"/>
                </a:lnTo>
                <a:lnTo>
                  <a:pt x="921990" y="484"/>
                </a:lnTo>
                <a:lnTo>
                  <a:pt x="686198" y="0"/>
                </a:lnTo>
                <a:lnTo>
                  <a:pt x="424371" y="8172"/>
                </a:lnTo>
                <a:lnTo>
                  <a:pt x="133629" y="23507"/>
                </a:lnTo>
                <a:lnTo>
                  <a:pt x="0" y="32208"/>
                </a:lnTo>
              </a:path>
            </a:pathLst>
          </a:custGeom>
          <a:ln w="183959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04146" y="3961227"/>
            <a:ext cx="1938020" cy="3876675"/>
          </a:xfrm>
          <a:custGeom>
            <a:avLst/>
            <a:gdLst/>
            <a:ahLst/>
            <a:cxnLst/>
            <a:rect l="l" t="t" r="r" b="b"/>
            <a:pathLst>
              <a:path w="1938020" h="3876675">
                <a:moveTo>
                  <a:pt x="0" y="0"/>
                </a:moveTo>
                <a:lnTo>
                  <a:pt x="0" y="3876052"/>
                </a:lnTo>
                <a:lnTo>
                  <a:pt x="158950" y="3869629"/>
                </a:lnTo>
                <a:lnTo>
                  <a:pt x="314361" y="3850690"/>
                </a:lnTo>
                <a:lnTo>
                  <a:pt x="465734" y="3819733"/>
                </a:lnTo>
                <a:lnTo>
                  <a:pt x="612570" y="3777256"/>
                </a:lnTo>
                <a:lnTo>
                  <a:pt x="754372" y="3723759"/>
                </a:lnTo>
                <a:lnTo>
                  <a:pt x="890639" y="3659741"/>
                </a:lnTo>
                <a:lnTo>
                  <a:pt x="1020873" y="3585699"/>
                </a:lnTo>
                <a:lnTo>
                  <a:pt x="1144576" y="3502134"/>
                </a:lnTo>
                <a:lnTo>
                  <a:pt x="1261249" y="3409544"/>
                </a:lnTo>
                <a:lnTo>
                  <a:pt x="1370393" y="3308427"/>
                </a:lnTo>
                <a:lnTo>
                  <a:pt x="1471509" y="3199283"/>
                </a:lnTo>
                <a:lnTo>
                  <a:pt x="1564099" y="3082610"/>
                </a:lnTo>
                <a:lnTo>
                  <a:pt x="1647664" y="2958907"/>
                </a:lnTo>
                <a:lnTo>
                  <a:pt x="1721704" y="2828673"/>
                </a:lnTo>
                <a:lnTo>
                  <a:pt x="1785723" y="2692406"/>
                </a:lnTo>
                <a:lnTo>
                  <a:pt x="1839220" y="2550606"/>
                </a:lnTo>
                <a:lnTo>
                  <a:pt x="1881696" y="2403771"/>
                </a:lnTo>
                <a:lnTo>
                  <a:pt x="1912655" y="2252400"/>
                </a:lnTo>
                <a:lnTo>
                  <a:pt x="1931595" y="2096992"/>
                </a:lnTo>
                <a:lnTo>
                  <a:pt x="1938020" y="1938045"/>
                </a:lnTo>
                <a:lnTo>
                  <a:pt x="1931595" y="1779089"/>
                </a:lnTo>
                <a:lnTo>
                  <a:pt x="1912655" y="1623674"/>
                </a:lnTo>
                <a:lnTo>
                  <a:pt x="1881696" y="1472297"/>
                </a:lnTo>
                <a:lnTo>
                  <a:pt x="1839220" y="1325457"/>
                </a:lnTo>
                <a:lnTo>
                  <a:pt x="1785723" y="1183653"/>
                </a:lnTo>
                <a:lnTo>
                  <a:pt x="1721704" y="1047383"/>
                </a:lnTo>
                <a:lnTo>
                  <a:pt x="1647664" y="917147"/>
                </a:lnTo>
                <a:lnTo>
                  <a:pt x="1564099" y="793443"/>
                </a:lnTo>
                <a:lnTo>
                  <a:pt x="1471509" y="676769"/>
                </a:lnTo>
                <a:lnTo>
                  <a:pt x="1370393" y="567624"/>
                </a:lnTo>
                <a:lnTo>
                  <a:pt x="1261249" y="466508"/>
                </a:lnTo>
                <a:lnTo>
                  <a:pt x="1144576" y="373918"/>
                </a:lnTo>
                <a:lnTo>
                  <a:pt x="1020873" y="290353"/>
                </a:lnTo>
                <a:lnTo>
                  <a:pt x="890639" y="216313"/>
                </a:lnTo>
                <a:lnTo>
                  <a:pt x="754372" y="152295"/>
                </a:lnTo>
                <a:lnTo>
                  <a:pt x="612570" y="98798"/>
                </a:lnTo>
                <a:lnTo>
                  <a:pt x="465734" y="56322"/>
                </a:lnTo>
                <a:lnTo>
                  <a:pt x="314361" y="25364"/>
                </a:lnTo>
                <a:lnTo>
                  <a:pt x="158950" y="6424"/>
                </a:ln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8418" y="9612326"/>
            <a:ext cx="2085975" cy="169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3035" sz="12300" spc="1500" b="1">
                <a:solidFill>
                  <a:srgbClr val="808285"/>
                </a:solidFill>
                <a:latin typeface="Times New Roman"/>
                <a:cs typeface="Times New Roman"/>
              </a:rPr>
              <a:t>4</a:t>
            </a:r>
            <a:r>
              <a:rPr dirty="0" sz="2700" spc="-11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2700" spc="10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2700" spc="65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2700" spc="50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944" y="10721631"/>
            <a:ext cx="561975" cy="424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345" b="1">
                <a:solidFill>
                  <a:srgbClr val="808285"/>
                </a:solidFill>
                <a:latin typeface="Times New Roman"/>
                <a:cs typeface="Times New Roman"/>
              </a:rPr>
              <a:t>F</a:t>
            </a:r>
            <a:r>
              <a:rPr dirty="0" sz="2700" spc="15" b="1">
                <a:solidFill>
                  <a:srgbClr val="808285"/>
                </a:solidFill>
                <a:latin typeface="Times New Roman"/>
                <a:cs typeface="Times New Roman"/>
              </a:rPr>
              <a:t>all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0559" y="9850223"/>
            <a:ext cx="1838960" cy="161925"/>
          </a:xfrm>
          <a:custGeom>
            <a:avLst/>
            <a:gdLst/>
            <a:ahLst/>
            <a:cxnLst/>
            <a:rect l="l" t="t" r="r" b="b"/>
            <a:pathLst>
              <a:path w="1838959" h="161925">
                <a:moveTo>
                  <a:pt x="0" y="84495"/>
                </a:moveTo>
                <a:lnTo>
                  <a:pt x="266500" y="109318"/>
                </a:lnTo>
                <a:lnTo>
                  <a:pt x="507138" y="130478"/>
                </a:lnTo>
                <a:lnTo>
                  <a:pt x="724065" y="146943"/>
                </a:lnTo>
                <a:lnTo>
                  <a:pt x="919434" y="157681"/>
                </a:lnTo>
                <a:lnTo>
                  <a:pt x="1095396" y="161661"/>
                </a:lnTo>
                <a:lnTo>
                  <a:pt x="1254104" y="157851"/>
                </a:lnTo>
                <a:lnTo>
                  <a:pt x="1397710" y="145220"/>
                </a:lnTo>
                <a:lnTo>
                  <a:pt x="1528367" y="122734"/>
                </a:lnTo>
                <a:lnTo>
                  <a:pt x="1648225" y="89363"/>
                </a:lnTo>
                <a:lnTo>
                  <a:pt x="1759438" y="44074"/>
                </a:lnTo>
                <a:lnTo>
                  <a:pt x="1838691" y="0"/>
                </a:lnTo>
              </a:path>
            </a:pathLst>
          </a:custGeom>
          <a:ln w="135356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018" sz="12300" spc="1500"/>
              <a:t>2</a:t>
            </a:r>
            <a:r>
              <a:rPr dirty="0" sz="2700" spc="-110"/>
              <a:t>N</a:t>
            </a:r>
            <a:r>
              <a:rPr dirty="0" sz="2700" spc="10"/>
              <a:t>o</a:t>
            </a:r>
            <a:r>
              <a:rPr dirty="0" sz="2700" spc="65"/>
              <a:t>r</a:t>
            </a:r>
            <a:r>
              <a:rPr dirty="0" sz="2700" spc="50"/>
              <a:t>thern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3248541" y="3928915"/>
            <a:ext cx="1040130" cy="424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25" b="1">
                <a:solidFill>
                  <a:srgbClr val="808285"/>
                </a:solidFill>
                <a:latin typeface="Times New Roman"/>
                <a:cs typeface="Times New Roman"/>
              </a:rPr>
              <a:t>Spring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2487" y="2421133"/>
            <a:ext cx="1847214" cy="205104"/>
          </a:xfrm>
          <a:custGeom>
            <a:avLst/>
            <a:gdLst/>
            <a:ahLst/>
            <a:cxnLst/>
            <a:rect l="l" t="t" r="r" b="b"/>
            <a:pathLst>
              <a:path w="1847215" h="205105">
                <a:moveTo>
                  <a:pt x="1846763" y="205020"/>
                </a:moveTo>
                <a:lnTo>
                  <a:pt x="1734427" y="136196"/>
                </a:lnTo>
                <a:lnTo>
                  <a:pt x="1624951" y="87487"/>
                </a:lnTo>
                <a:lnTo>
                  <a:pt x="1506907" y="50648"/>
                </a:lnTo>
                <a:lnTo>
                  <a:pt x="1378179" y="24581"/>
                </a:lnTo>
                <a:lnTo>
                  <a:pt x="1236648" y="8184"/>
                </a:lnTo>
                <a:lnTo>
                  <a:pt x="1080197" y="357"/>
                </a:lnTo>
                <a:lnTo>
                  <a:pt x="906706" y="0"/>
                </a:lnTo>
                <a:lnTo>
                  <a:pt x="714060" y="6012"/>
                </a:lnTo>
                <a:lnTo>
                  <a:pt x="500138" y="17294"/>
                </a:lnTo>
                <a:lnTo>
                  <a:pt x="262824" y="32746"/>
                </a:lnTo>
                <a:lnTo>
                  <a:pt x="0" y="51266"/>
                </a:lnTo>
              </a:path>
            </a:pathLst>
          </a:custGeom>
          <a:ln w="135356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169345" y="2087015"/>
            <a:ext cx="379730" cy="721995"/>
          </a:xfrm>
          <a:custGeom>
            <a:avLst/>
            <a:gdLst/>
            <a:ahLst/>
            <a:cxnLst/>
            <a:rect l="l" t="t" r="r" b="b"/>
            <a:pathLst>
              <a:path w="379729" h="721994">
                <a:moveTo>
                  <a:pt x="379653" y="0"/>
                </a:moveTo>
                <a:lnTo>
                  <a:pt x="0" y="341947"/>
                </a:lnTo>
                <a:lnTo>
                  <a:pt x="341909" y="721601"/>
                </a:lnTo>
                <a:lnTo>
                  <a:pt x="37965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266357"/>
            <a:ext cx="1358265" cy="77470"/>
          </a:xfrm>
          <a:custGeom>
            <a:avLst/>
            <a:gdLst/>
            <a:ahLst/>
            <a:cxnLst/>
            <a:rect l="l" t="t" r="r" b="b"/>
            <a:pathLst>
              <a:path w="1358264" h="77469">
                <a:moveTo>
                  <a:pt x="1358041" y="77165"/>
                </a:moveTo>
                <a:lnTo>
                  <a:pt x="1091540" y="52343"/>
                </a:lnTo>
                <a:lnTo>
                  <a:pt x="850903" y="31183"/>
                </a:lnTo>
                <a:lnTo>
                  <a:pt x="633976" y="14718"/>
                </a:lnTo>
                <a:lnTo>
                  <a:pt x="438607" y="3980"/>
                </a:lnTo>
                <a:lnTo>
                  <a:pt x="262645" y="0"/>
                </a:lnTo>
                <a:lnTo>
                  <a:pt x="103936" y="3809"/>
                </a:lnTo>
                <a:lnTo>
                  <a:pt x="0" y="12952"/>
                </a:lnTo>
              </a:path>
            </a:pathLst>
          </a:custGeom>
          <a:ln w="135356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54607" y="5336343"/>
            <a:ext cx="90170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00" spc="65">
                <a:solidFill>
                  <a:srgbClr val="808285"/>
                </a:solidFill>
                <a:latin typeface="Times New Roman"/>
                <a:cs typeface="Times New Roman"/>
              </a:rPr>
              <a:t>Sun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0315" y="7346530"/>
            <a:ext cx="2866390" cy="2866390"/>
          </a:xfrm>
          <a:custGeom>
            <a:avLst/>
            <a:gdLst/>
            <a:ahLst/>
            <a:cxnLst/>
            <a:rect l="l" t="t" r="r" b="b"/>
            <a:pathLst>
              <a:path w="2866390" h="2866390">
                <a:moveTo>
                  <a:pt x="1433144" y="0"/>
                </a:moveTo>
                <a:lnTo>
                  <a:pt x="1315604" y="4750"/>
                </a:lnTo>
                <a:lnTo>
                  <a:pt x="1200681" y="18757"/>
                </a:lnTo>
                <a:lnTo>
                  <a:pt x="1088743" y="41651"/>
                </a:lnTo>
                <a:lnTo>
                  <a:pt x="980160" y="73062"/>
                </a:lnTo>
                <a:lnTo>
                  <a:pt x="875300" y="112623"/>
                </a:lnTo>
                <a:lnTo>
                  <a:pt x="774532" y="159965"/>
                </a:lnTo>
                <a:lnTo>
                  <a:pt x="678225" y="214718"/>
                </a:lnTo>
                <a:lnTo>
                  <a:pt x="586748" y="276514"/>
                </a:lnTo>
                <a:lnTo>
                  <a:pt x="500469" y="344985"/>
                </a:lnTo>
                <a:lnTo>
                  <a:pt x="419758" y="419760"/>
                </a:lnTo>
                <a:lnTo>
                  <a:pt x="344983" y="500472"/>
                </a:lnTo>
                <a:lnTo>
                  <a:pt x="276514" y="586751"/>
                </a:lnTo>
                <a:lnTo>
                  <a:pt x="214718" y="678229"/>
                </a:lnTo>
                <a:lnTo>
                  <a:pt x="159965" y="774536"/>
                </a:lnTo>
                <a:lnTo>
                  <a:pt x="112623" y="875305"/>
                </a:lnTo>
                <a:lnTo>
                  <a:pt x="73062" y="980166"/>
                </a:lnTo>
                <a:lnTo>
                  <a:pt x="41651" y="1088751"/>
                </a:lnTo>
                <a:lnTo>
                  <a:pt x="18757" y="1200690"/>
                </a:lnTo>
                <a:lnTo>
                  <a:pt x="4750" y="1315615"/>
                </a:lnTo>
                <a:lnTo>
                  <a:pt x="0" y="1433156"/>
                </a:lnTo>
                <a:lnTo>
                  <a:pt x="4750" y="1550698"/>
                </a:lnTo>
                <a:lnTo>
                  <a:pt x="18757" y="1665623"/>
                </a:lnTo>
                <a:lnTo>
                  <a:pt x="41651" y="1777563"/>
                </a:lnTo>
                <a:lnTo>
                  <a:pt x="73062" y="1886148"/>
                </a:lnTo>
                <a:lnTo>
                  <a:pt x="112623" y="1991009"/>
                </a:lnTo>
                <a:lnTo>
                  <a:pt x="159965" y="2091779"/>
                </a:lnTo>
                <a:lnTo>
                  <a:pt x="214718" y="2188088"/>
                </a:lnTo>
                <a:lnTo>
                  <a:pt x="276514" y="2279566"/>
                </a:lnTo>
                <a:lnTo>
                  <a:pt x="344983" y="2365847"/>
                </a:lnTo>
                <a:lnTo>
                  <a:pt x="419758" y="2446559"/>
                </a:lnTo>
                <a:lnTo>
                  <a:pt x="500469" y="2521336"/>
                </a:lnTo>
                <a:lnTo>
                  <a:pt x="586748" y="2589807"/>
                </a:lnTo>
                <a:lnTo>
                  <a:pt x="678225" y="2651604"/>
                </a:lnTo>
                <a:lnTo>
                  <a:pt x="774532" y="2706358"/>
                </a:lnTo>
                <a:lnTo>
                  <a:pt x="875300" y="2753700"/>
                </a:lnTo>
                <a:lnTo>
                  <a:pt x="980160" y="2793262"/>
                </a:lnTo>
                <a:lnTo>
                  <a:pt x="1088743" y="2824674"/>
                </a:lnTo>
                <a:lnTo>
                  <a:pt x="1200681" y="2847568"/>
                </a:lnTo>
                <a:lnTo>
                  <a:pt x="1315604" y="2861575"/>
                </a:lnTo>
                <a:lnTo>
                  <a:pt x="1433144" y="2866326"/>
                </a:lnTo>
                <a:lnTo>
                  <a:pt x="1550685" y="2861575"/>
                </a:lnTo>
                <a:lnTo>
                  <a:pt x="1665611" y="2847568"/>
                </a:lnTo>
                <a:lnTo>
                  <a:pt x="1777550" y="2824674"/>
                </a:lnTo>
                <a:lnTo>
                  <a:pt x="1886135" y="2793262"/>
                </a:lnTo>
                <a:lnTo>
                  <a:pt x="1990997" y="2753700"/>
                </a:lnTo>
                <a:lnTo>
                  <a:pt x="2091766" y="2706358"/>
                </a:lnTo>
                <a:lnTo>
                  <a:pt x="2188075" y="2651604"/>
                </a:lnTo>
                <a:lnTo>
                  <a:pt x="2279554" y="2589807"/>
                </a:lnTo>
                <a:lnTo>
                  <a:pt x="2365834" y="2521336"/>
                </a:lnTo>
                <a:lnTo>
                  <a:pt x="2446547" y="2446559"/>
                </a:lnTo>
                <a:lnTo>
                  <a:pt x="2521323" y="2365847"/>
                </a:lnTo>
                <a:lnTo>
                  <a:pt x="2589794" y="2279566"/>
                </a:lnTo>
                <a:lnTo>
                  <a:pt x="2651591" y="2188088"/>
                </a:lnTo>
                <a:lnTo>
                  <a:pt x="2706345" y="2091779"/>
                </a:lnTo>
                <a:lnTo>
                  <a:pt x="2753687" y="1991009"/>
                </a:lnTo>
                <a:lnTo>
                  <a:pt x="2793249" y="1886148"/>
                </a:lnTo>
                <a:lnTo>
                  <a:pt x="2824661" y="1777563"/>
                </a:lnTo>
                <a:lnTo>
                  <a:pt x="2847555" y="1665623"/>
                </a:lnTo>
                <a:lnTo>
                  <a:pt x="2861562" y="1550698"/>
                </a:lnTo>
                <a:lnTo>
                  <a:pt x="2866313" y="1433156"/>
                </a:lnTo>
                <a:lnTo>
                  <a:pt x="2861562" y="1315615"/>
                </a:lnTo>
                <a:lnTo>
                  <a:pt x="2847555" y="1200690"/>
                </a:lnTo>
                <a:lnTo>
                  <a:pt x="2824661" y="1088751"/>
                </a:lnTo>
                <a:lnTo>
                  <a:pt x="2793249" y="980166"/>
                </a:lnTo>
                <a:lnTo>
                  <a:pt x="2753687" y="875305"/>
                </a:lnTo>
                <a:lnTo>
                  <a:pt x="2706345" y="774536"/>
                </a:lnTo>
                <a:lnTo>
                  <a:pt x="2651591" y="678229"/>
                </a:lnTo>
                <a:lnTo>
                  <a:pt x="2589794" y="586751"/>
                </a:lnTo>
                <a:lnTo>
                  <a:pt x="2521323" y="500472"/>
                </a:lnTo>
                <a:lnTo>
                  <a:pt x="2446547" y="419760"/>
                </a:lnTo>
                <a:lnTo>
                  <a:pt x="2365834" y="344985"/>
                </a:lnTo>
                <a:lnTo>
                  <a:pt x="2279554" y="276514"/>
                </a:lnTo>
                <a:lnTo>
                  <a:pt x="2188075" y="214718"/>
                </a:lnTo>
                <a:lnTo>
                  <a:pt x="2091766" y="159965"/>
                </a:lnTo>
                <a:lnTo>
                  <a:pt x="1990997" y="112623"/>
                </a:lnTo>
                <a:lnTo>
                  <a:pt x="1886135" y="73062"/>
                </a:lnTo>
                <a:lnTo>
                  <a:pt x="1777550" y="41651"/>
                </a:lnTo>
                <a:lnTo>
                  <a:pt x="1665611" y="18757"/>
                </a:lnTo>
                <a:lnTo>
                  <a:pt x="1550685" y="4750"/>
                </a:lnTo>
                <a:lnTo>
                  <a:pt x="1433144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8752" y="6266332"/>
            <a:ext cx="7413447" cy="5849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188752" y="342900"/>
            <a:ext cx="7413447" cy="5898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42900"/>
            <a:ext cx="10188752" cy="1177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09857" y="5847903"/>
            <a:ext cx="1921510" cy="635000"/>
          </a:xfrm>
          <a:custGeom>
            <a:avLst/>
            <a:gdLst/>
            <a:ahLst/>
            <a:cxnLst/>
            <a:rect l="l" t="t" r="r" b="b"/>
            <a:pathLst>
              <a:path w="1921510" h="635000">
                <a:moveTo>
                  <a:pt x="0" y="635000"/>
                </a:moveTo>
                <a:lnTo>
                  <a:pt x="1921319" y="635000"/>
                </a:lnTo>
                <a:lnTo>
                  <a:pt x="1921319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65225" y="5542188"/>
            <a:ext cx="670560" cy="1246505"/>
          </a:xfrm>
          <a:custGeom>
            <a:avLst/>
            <a:gdLst/>
            <a:ahLst/>
            <a:cxnLst/>
            <a:rect l="l" t="t" r="r" b="b"/>
            <a:pathLst>
              <a:path w="670560" h="1246504">
                <a:moveTo>
                  <a:pt x="0" y="0"/>
                </a:moveTo>
                <a:lnTo>
                  <a:pt x="0" y="1246454"/>
                </a:lnTo>
                <a:lnTo>
                  <a:pt x="670344" y="6232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09857" y="4959802"/>
            <a:ext cx="2620645" cy="481330"/>
          </a:xfrm>
          <a:custGeom>
            <a:avLst/>
            <a:gdLst/>
            <a:ahLst/>
            <a:cxnLst/>
            <a:rect l="l" t="t" r="r" b="b"/>
            <a:pathLst>
              <a:path w="2620645" h="481329">
                <a:moveTo>
                  <a:pt x="0" y="480758"/>
                </a:moveTo>
                <a:lnTo>
                  <a:pt x="149297" y="414000"/>
                </a:lnTo>
                <a:lnTo>
                  <a:pt x="284878" y="353901"/>
                </a:lnTo>
                <a:lnTo>
                  <a:pt x="408708" y="300103"/>
                </a:lnTo>
                <a:lnTo>
                  <a:pt x="522753" y="252244"/>
                </a:lnTo>
                <a:lnTo>
                  <a:pt x="628978" y="209963"/>
                </a:lnTo>
                <a:lnTo>
                  <a:pt x="729347" y="172901"/>
                </a:lnTo>
                <a:lnTo>
                  <a:pt x="825826" y="140696"/>
                </a:lnTo>
                <a:lnTo>
                  <a:pt x="920381" y="112987"/>
                </a:lnTo>
                <a:lnTo>
                  <a:pt x="1014975" y="89415"/>
                </a:lnTo>
                <a:lnTo>
                  <a:pt x="1111575" y="69619"/>
                </a:lnTo>
                <a:lnTo>
                  <a:pt x="1212145" y="53238"/>
                </a:lnTo>
                <a:lnTo>
                  <a:pt x="1318651" y="39912"/>
                </a:lnTo>
                <a:lnTo>
                  <a:pt x="1433058" y="29280"/>
                </a:lnTo>
                <a:lnTo>
                  <a:pt x="1557331" y="20981"/>
                </a:lnTo>
                <a:lnTo>
                  <a:pt x="1693434" y="14655"/>
                </a:lnTo>
                <a:lnTo>
                  <a:pt x="1843334" y="9942"/>
                </a:lnTo>
                <a:lnTo>
                  <a:pt x="2008996" y="6480"/>
                </a:lnTo>
                <a:lnTo>
                  <a:pt x="2192384" y="3909"/>
                </a:lnTo>
                <a:lnTo>
                  <a:pt x="2395463" y="1869"/>
                </a:lnTo>
                <a:lnTo>
                  <a:pt x="2620200" y="0"/>
                </a:lnTo>
              </a:path>
            </a:pathLst>
          </a:custGeom>
          <a:ln w="2540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07515" y="4640409"/>
            <a:ext cx="347345" cy="640715"/>
          </a:xfrm>
          <a:custGeom>
            <a:avLst/>
            <a:gdLst/>
            <a:ahLst/>
            <a:cxnLst/>
            <a:rect l="l" t="t" r="r" b="b"/>
            <a:pathLst>
              <a:path w="347345" h="640714">
                <a:moveTo>
                  <a:pt x="0" y="0"/>
                </a:moveTo>
                <a:lnTo>
                  <a:pt x="5168" y="640702"/>
                </a:lnTo>
                <a:lnTo>
                  <a:pt x="347154" y="317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009857" y="6879183"/>
            <a:ext cx="2620645" cy="481330"/>
          </a:xfrm>
          <a:custGeom>
            <a:avLst/>
            <a:gdLst/>
            <a:ahLst/>
            <a:cxnLst/>
            <a:rect l="l" t="t" r="r" b="b"/>
            <a:pathLst>
              <a:path w="2620645" h="481329">
                <a:moveTo>
                  <a:pt x="0" y="0"/>
                </a:moveTo>
                <a:lnTo>
                  <a:pt x="149297" y="66758"/>
                </a:lnTo>
                <a:lnTo>
                  <a:pt x="284878" y="126856"/>
                </a:lnTo>
                <a:lnTo>
                  <a:pt x="408708" y="180654"/>
                </a:lnTo>
                <a:lnTo>
                  <a:pt x="522753" y="228514"/>
                </a:lnTo>
                <a:lnTo>
                  <a:pt x="628978" y="270794"/>
                </a:lnTo>
                <a:lnTo>
                  <a:pt x="729347" y="307857"/>
                </a:lnTo>
                <a:lnTo>
                  <a:pt x="825826" y="340062"/>
                </a:lnTo>
                <a:lnTo>
                  <a:pt x="920381" y="367770"/>
                </a:lnTo>
                <a:lnTo>
                  <a:pt x="1014975" y="391342"/>
                </a:lnTo>
                <a:lnTo>
                  <a:pt x="1111575" y="411138"/>
                </a:lnTo>
                <a:lnTo>
                  <a:pt x="1212145" y="427519"/>
                </a:lnTo>
                <a:lnTo>
                  <a:pt x="1318651" y="440845"/>
                </a:lnTo>
                <a:lnTo>
                  <a:pt x="1433058" y="451478"/>
                </a:lnTo>
                <a:lnTo>
                  <a:pt x="1557331" y="459777"/>
                </a:lnTo>
                <a:lnTo>
                  <a:pt x="1693434" y="466102"/>
                </a:lnTo>
                <a:lnTo>
                  <a:pt x="1843334" y="470816"/>
                </a:lnTo>
                <a:lnTo>
                  <a:pt x="2008996" y="474278"/>
                </a:lnTo>
                <a:lnTo>
                  <a:pt x="2192384" y="476848"/>
                </a:lnTo>
                <a:lnTo>
                  <a:pt x="2395463" y="478888"/>
                </a:lnTo>
                <a:lnTo>
                  <a:pt x="2620200" y="480758"/>
                </a:lnTo>
              </a:path>
            </a:pathLst>
          </a:custGeom>
          <a:ln w="2540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07515" y="7038632"/>
            <a:ext cx="347345" cy="640715"/>
          </a:xfrm>
          <a:custGeom>
            <a:avLst/>
            <a:gdLst/>
            <a:ahLst/>
            <a:cxnLst/>
            <a:rect l="l" t="t" r="r" b="b"/>
            <a:pathLst>
              <a:path w="347345" h="640715">
                <a:moveTo>
                  <a:pt x="5168" y="0"/>
                </a:moveTo>
                <a:lnTo>
                  <a:pt x="0" y="640702"/>
                </a:lnTo>
                <a:lnTo>
                  <a:pt x="347154" y="323126"/>
                </a:lnTo>
                <a:lnTo>
                  <a:pt x="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832070" y="3861321"/>
            <a:ext cx="3844290" cy="741680"/>
          </a:xfrm>
          <a:custGeom>
            <a:avLst/>
            <a:gdLst/>
            <a:ahLst/>
            <a:cxnLst/>
            <a:rect l="l" t="t" r="r" b="b"/>
            <a:pathLst>
              <a:path w="3844290" h="741679">
                <a:moveTo>
                  <a:pt x="0" y="741064"/>
                </a:moveTo>
                <a:lnTo>
                  <a:pt x="260536" y="623520"/>
                </a:lnTo>
                <a:lnTo>
                  <a:pt x="496581" y="517855"/>
                </a:lnTo>
                <a:lnTo>
                  <a:pt x="711018" y="423585"/>
                </a:lnTo>
                <a:lnTo>
                  <a:pt x="906730" y="340225"/>
                </a:lnTo>
                <a:lnTo>
                  <a:pt x="1086601" y="267290"/>
                </a:lnTo>
                <a:lnTo>
                  <a:pt x="1253514" y="204295"/>
                </a:lnTo>
                <a:lnTo>
                  <a:pt x="1410351" y="150756"/>
                </a:lnTo>
                <a:lnTo>
                  <a:pt x="1559997" y="106187"/>
                </a:lnTo>
                <a:lnTo>
                  <a:pt x="1705334" y="70104"/>
                </a:lnTo>
                <a:lnTo>
                  <a:pt x="1849245" y="42021"/>
                </a:lnTo>
                <a:lnTo>
                  <a:pt x="1994614" y="21454"/>
                </a:lnTo>
                <a:lnTo>
                  <a:pt x="2144323" y="7918"/>
                </a:lnTo>
                <a:lnTo>
                  <a:pt x="2301257" y="928"/>
                </a:lnTo>
                <a:lnTo>
                  <a:pt x="2468298" y="0"/>
                </a:lnTo>
                <a:lnTo>
                  <a:pt x="2648329" y="4647"/>
                </a:lnTo>
                <a:lnTo>
                  <a:pt x="2844233" y="14386"/>
                </a:lnTo>
                <a:lnTo>
                  <a:pt x="3058895" y="28731"/>
                </a:lnTo>
                <a:lnTo>
                  <a:pt x="3295196" y="47198"/>
                </a:lnTo>
                <a:lnTo>
                  <a:pt x="3556021" y="69302"/>
                </a:lnTo>
                <a:lnTo>
                  <a:pt x="3844251" y="94558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575077" y="3749034"/>
            <a:ext cx="232410" cy="399415"/>
          </a:xfrm>
          <a:custGeom>
            <a:avLst/>
            <a:gdLst/>
            <a:ahLst/>
            <a:cxnLst/>
            <a:rect l="l" t="t" r="r" b="b"/>
            <a:pathLst>
              <a:path w="232410" h="399414">
                <a:moveTo>
                  <a:pt x="35128" y="0"/>
                </a:moveTo>
                <a:lnTo>
                  <a:pt x="0" y="398932"/>
                </a:lnTo>
                <a:lnTo>
                  <a:pt x="232092" y="218351"/>
                </a:lnTo>
                <a:lnTo>
                  <a:pt x="35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832070" y="7744644"/>
            <a:ext cx="3844290" cy="741680"/>
          </a:xfrm>
          <a:custGeom>
            <a:avLst/>
            <a:gdLst/>
            <a:ahLst/>
            <a:cxnLst/>
            <a:rect l="l" t="t" r="r" b="b"/>
            <a:pathLst>
              <a:path w="3844290" h="741679">
                <a:moveTo>
                  <a:pt x="0" y="0"/>
                </a:moveTo>
                <a:lnTo>
                  <a:pt x="260536" y="117544"/>
                </a:lnTo>
                <a:lnTo>
                  <a:pt x="496581" y="223209"/>
                </a:lnTo>
                <a:lnTo>
                  <a:pt x="711018" y="317479"/>
                </a:lnTo>
                <a:lnTo>
                  <a:pt x="906730" y="400839"/>
                </a:lnTo>
                <a:lnTo>
                  <a:pt x="1086601" y="473773"/>
                </a:lnTo>
                <a:lnTo>
                  <a:pt x="1253514" y="536768"/>
                </a:lnTo>
                <a:lnTo>
                  <a:pt x="1410351" y="590307"/>
                </a:lnTo>
                <a:lnTo>
                  <a:pt x="1559997" y="634876"/>
                </a:lnTo>
                <a:lnTo>
                  <a:pt x="1705334" y="670960"/>
                </a:lnTo>
                <a:lnTo>
                  <a:pt x="1849245" y="699042"/>
                </a:lnTo>
                <a:lnTo>
                  <a:pt x="1994614" y="719609"/>
                </a:lnTo>
                <a:lnTo>
                  <a:pt x="2144323" y="733145"/>
                </a:lnTo>
                <a:lnTo>
                  <a:pt x="2301257" y="740135"/>
                </a:lnTo>
                <a:lnTo>
                  <a:pt x="2468298" y="741064"/>
                </a:lnTo>
                <a:lnTo>
                  <a:pt x="2648329" y="736417"/>
                </a:lnTo>
                <a:lnTo>
                  <a:pt x="2844233" y="726678"/>
                </a:lnTo>
                <a:lnTo>
                  <a:pt x="3058895" y="712332"/>
                </a:lnTo>
                <a:lnTo>
                  <a:pt x="3295196" y="693865"/>
                </a:lnTo>
                <a:lnTo>
                  <a:pt x="3556021" y="671761"/>
                </a:lnTo>
                <a:lnTo>
                  <a:pt x="3844251" y="646506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575077" y="8199063"/>
            <a:ext cx="232410" cy="399415"/>
          </a:xfrm>
          <a:custGeom>
            <a:avLst/>
            <a:gdLst/>
            <a:ahLst/>
            <a:cxnLst/>
            <a:rect l="l" t="t" r="r" b="b"/>
            <a:pathLst>
              <a:path w="232410" h="399415">
                <a:moveTo>
                  <a:pt x="0" y="0"/>
                </a:moveTo>
                <a:lnTo>
                  <a:pt x="35128" y="398932"/>
                </a:lnTo>
                <a:lnTo>
                  <a:pt x="232092" y="1805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188743" y="139674"/>
            <a:ext cx="0" cy="11976735"/>
          </a:xfrm>
          <a:custGeom>
            <a:avLst/>
            <a:gdLst/>
            <a:ahLst/>
            <a:cxnLst/>
            <a:rect l="l" t="t" r="r" b="b"/>
            <a:pathLst>
              <a:path w="0" h="11976735">
                <a:moveTo>
                  <a:pt x="0" y="0"/>
                </a:moveTo>
                <a:lnTo>
                  <a:pt x="0" y="11976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214143" y="6241802"/>
            <a:ext cx="7388225" cy="0"/>
          </a:xfrm>
          <a:custGeom>
            <a:avLst/>
            <a:gdLst/>
            <a:ahLst/>
            <a:cxnLst/>
            <a:rect l="l" t="t" r="r" b="b"/>
            <a:pathLst>
              <a:path w="7388225" h="0">
                <a:moveTo>
                  <a:pt x="0" y="0"/>
                </a:moveTo>
                <a:lnTo>
                  <a:pt x="7388056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53328"/>
            <a:ext cx="17602200" cy="606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579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265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98527" y="11050851"/>
            <a:ext cx="73088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15" b="1">
                <a:solidFill>
                  <a:srgbClr val="49AA42"/>
                </a:solidFill>
                <a:latin typeface="Times New Roman"/>
                <a:cs typeface="Times New Roman"/>
              </a:rPr>
              <a:t>2B-1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2014-02-04T15:18:47Z</dcterms:created>
  <dcterms:modified xsi:type="dcterms:W3CDTF">2014-02-04T15:18:47Z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