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69543" y="495080"/>
            <a:ext cx="3282932" cy="3398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622550" y="4407794"/>
            <a:ext cx="3282932" cy="3398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276932" y="7689108"/>
            <a:ext cx="3282932" cy="3398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894996" y="4384654"/>
            <a:ext cx="3282932" cy="3398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709484" y="4911648"/>
            <a:ext cx="2387142" cy="23872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700183" y="8929194"/>
            <a:ext cx="3029585" cy="1628775"/>
          </a:xfrm>
          <a:custGeom>
            <a:avLst/>
            <a:gdLst/>
            <a:ahLst/>
            <a:cxnLst/>
            <a:rect l="l" t="t" r="r" b="b"/>
            <a:pathLst>
              <a:path w="3029584" h="1628775">
                <a:moveTo>
                  <a:pt x="0" y="0"/>
                </a:moveTo>
                <a:lnTo>
                  <a:pt x="150484" y="244476"/>
                </a:lnTo>
                <a:lnTo>
                  <a:pt x="287440" y="464419"/>
                </a:lnTo>
                <a:lnTo>
                  <a:pt x="413139" y="661009"/>
                </a:lnTo>
                <a:lnTo>
                  <a:pt x="529852" y="835425"/>
                </a:lnTo>
                <a:lnTo>
                  <a:pt x="639852" y="988848"/>
                </a:lnTo>
                <a:lnTo>
                  <a:pt x="745409" y="1122458"/>
                </a:lnTo>
                <a:lnTo>
                  <a:pt x="848797" y="1237434"/>
                </a:lnTo>
                <a:lnTo>
                  <a:pt x="952286" y="1334958"/>
                </a:lnTo>
                <a:lnTo>
                  <a:pt x="1058149" y="1416208"/>
                </a:lnTo>
                <a:lnTo>
                  <a:pt x="1168657" y="1482366"/>
                </a:lnTo>
                <a:lnTo>
                  <a:pt x="1286081" y="1534611"/>
                </a:lnTo>
                <a:lnTo>
                  <a:pt x="1412694" y="1574123"/>
                </a:lnTo>
                <a:lnTo>
                  <a:pt x="1550768" y="1602082"/>
                </a:lnTo>
                <a:lnTo>
                  <a:pt x="1702574" y="1619669"/>
                </a:lnTo>
                <a:lnTo>
                  <a:pt x="1870383" y="1628064"/>
                </a:lnTo>
                <a:lnTo>
                  <a:pt x="2056468" y="1628446"/>
                </a:lnTo>
                <a:lnTo>
                  <a:pt x="2263101" y="1621996"/>
                </a:lnTo>
                <a:lnTo>
                  <a:pt x="2492553" y="1609894"/>
                </a:lnTo>
                <a:lnTo>
                  <a:pt x="2747095" y="1593320"/>
                </a:lnTo>
                <a:lnTo>
                  <a:pt x="3029000" y="1573453"/>
                </a:lnTo>
              </a:path>
            </a:pathLst>
          </a:custGeom>
          <a:ln w="145173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6432604" y="10142029"/>
            <a:ext cx="407670" cy="774065"/>
          </a:xfrm>
          <a:custGeom>
            <a:avLst/>
            <a:gdLst/>
            <a:ahLst/>
            <a:cxnLst/>
            <a:rect l="l" t="t" r="r" b="b"/>
            <a:pathLst>
              <a:path w="407670" h="774065">
                <a:moveTo>
                  <a:pt x="40487" y="0"/>
                </a:moveTo>
                <a:lnTo>
                  <a:pt x="0" y="773988"/>
                </a:lnTo>
                <a:lnTo>
                  <a:pt x="407225" y="407225"/>
                </a:lnTo>
                <a:lnTo>
                  <a:pt x="40487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1">
                <a:solidFill>
                  <a:srgbClr val="80828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1">
                <a:solidFill>
                  <a:srgbClr val="80828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1">
                <a:solidFill>
                  <a:srgbClr val="80828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5347" y="3011012"/>
            <a:ext cx="2591505" cy="179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50" b="1">
                <a:solidFill>
                  <a:srgbClr val="80828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975209" y="11050851"/>
            <a:ext cx="77787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10" b="1">
                <a:solidFill>
                  <a:srgbClr val="49AA42"/>
                </a:solidFill>
                <a:latin typeface="Times New Roman"/>
                <a:cs typeface="Times New Roman"/>
              </a:rPr>
              <a:t>3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390" b="1">
                <a:solidFill>
                  <a:srgbClr val="49AA42"/>
                </a:solidFill>
                <a:latin typeface="Times New Roman"/>
                <a:cs typeface="Times New Roman"/>
              </a:rPr>
              <a:t>-1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5046" y="6817070"/>
            <a:ext cx="2258060" cy="1967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687" sz="14325" spc="1357" b="1">
                <a:solidFill>
                  <a:srgbClr val="808285"/>
                </a:solidFill>
                <a:latin typeface="Times New Roman"/>
                <a:cs typeface="Times New Roman"/>
              </a:rPr>
              <a:t>3</a:t>
            </a:r>
            <a:r>
              <a:rPr dirty="0" sz="2900" spc="-114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2900" spc="10" b="1">
                <a:solidFill>
                  <a:srgbClr val="808285"/>
                </a:solidFill>
                <a:latin typeface="Times New Roman"/>
                <a:cs typeface="Times New Roman"/>
              </a:rPr>
              <a:t>o</a:t>
            </a:r>
            <a:r>
              <a:rPr dirty="0" sz="2900" spc="70" b="1">
                <a:solidFill>
                  <a:srgbClr val="808285"/>
                </a:solidFill>
                <a:latin typeface="Times New Roman"/>
                <a:cs typeface="Times New Roman"/>
              </a:rPr>
              <a:t>r</a:t>
            </a:r>
            <a:r>
              <a:rPr dirty="0" sz="2900" spc="50" b="1">
                <a:solidFill>
                  <a:srgbClr val="808285"/>
                </a:solidFill>
                <a:latin typeface="Times New Roman"/>
                <a:cs typeface="Times New Roman"/>
              </a:rPr>
              <a:t>thern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7432" y="8102248"/>
            <a:ext cx="1403350" cy="45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35" b="1">
                <a:solidFill>
                  <a:srgbClr val="808285"/>
                </a:solidFill>
                <a:latin typeface="Times New Roman"/>
                <a:cs typeface="Times New Roman"/>
              </a:rPr>
              <a:t>Summer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1325" y="10296865"/>
            <a:ext cx="2235200" cy="1811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3174" sz="13125" spc="1672" b="1">
                <a:solidFill>
                  <a:srgbClr val="808285"/>
                </a:solidFill>
                <a:latin typeface="Times New Roman"/>
                <a:cs typeface="Times New Roman"/>
              </a:rPr>
              <a:t>4</a:t>
            </a:r>
            <a:r>
              <a:rPr dirty="0" sz="2900" spc="-114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2900" spc="10" b="1">
                <a:solidFill>
                  <a:srgbClr val="808285"/>
                </a:solidFill>
                <a:latin typeface="Times New Roman"/>
                <a:cs typeface="Times New Roman"/>
              </a:rPr>
              <a:t>o</a:t>
            </a:r>
            <a:r>
              <a:rPr dirty="0" sz="2900" spc="70" b="1">
                <a:solidFill>
                  <a:srgbClr val="808285"/>
                </a:solidFill>
                <a:latin typeface="Times New Roman"/>
                <a:cs typeface="Times New Roman"/>
              </a:rPr>
              <a:t>r</a:t>
            </a:r>
            <a:r>
              <a:rPr dirty="0" sz="2900" spc="50" b="1">
                <a:solidFill>
                  <a:srgbClr val="808285"/>
                </a:solidFill>
                <a:latin typeface="Times New Roman"/>
                <a:cs typeface="Times New Roman"/>
              </a:rPr>
              <a:t>thern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1224" y="11480443"/>
            <a:ext cx="600710" cy="45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-365" b="1">
                <a:solidFill>
                  <a:srgbClr val="808285"/>
                </a:solidFill>
                <a:latin typeface="Times New Roman"/>
                <a:cs typeface="Times New Roman"/>
              </a:rPr>
              <a:t>F</a:t>
            </a:r>
            <a:r>
              <a:rPr dirty="0" sz="2900" spc="10" b="1">
                <a:solidFill>
                  <a:srgbClr val="808285"/>
                </a:solidFill>
                <a:latin typeface="Times New Roman"/>
                <a:cs typeface="Times New Roman"/>
              </a:rPr>
              <a:t>all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51873" y="7038613"/>
            <a:ext cx="2138680" cy="1811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3174" sz="13125" spc="525" b="1">
                <a:solidFill>
                  <a:srgbClr val="808285"/>
                </a:solidFill>
                <a:latin typeface="Times New Roman"/>
                <a:cs typeface="Times New Roman"/>
              </a:rPr>
              <a:t>1</a:t>
            </a:r>
            <a:r>
              <a:rPr dirty="0" sz="2900" spc="-114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2900" spc="10" b="1">
                <a:solidFill>
                  <a:srgbClr val="808285"/>
                </a:solidFill>
                <a:latin typeface="Times New Roman"/>
                <a:cs typeface="Times New Roman"/>
              </a:rPr>
              <a:t>o</a:t>
            </a:r>
            <a:r>
              <a:rPr dirty="0" sz="2900" spc="70" b="1">
                <a:solidFill>
                  <a:srgbClr val="808285"/>
                </a:solidFill>
                <a:latin typeface="Times New Roman"/>
                <a:cs typeface="Times New Roman"/>
              </a:rPr>
              <a:t>r</a:t>
            </a:r>
            <a:r>
              <a:rPr dirty="0" sz="2900" spc="50" b="1">
                <a:solidFill>
                  <a:srgbClr val="808285"/>
                </a:solidFill>
                <a:latin typeface="Times New Roman"/>
                <a:cs typeface="Times New Roman"/>
              </a:rPr>
              <a:t>thern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54988" y="8222191"/>
            <a:ext cx="1122045" cy="45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-430" b="1">
                <a:solidFill>
                  <a:srgbClr val="808285"/>
                </a:solidFill>
                <a:latin typeface="Times New Roman"/>
                <a:cs typeface="Times New Roman"/>
              </a:rPr>
              <a:t>W</a:t>
            </a:r>
            <a:r>
              <a:rPr dirty="0" sz="2900" spc="15" b="1">
                <a:solidFill>
                  <a:srgbClr val="808285"/>
                </a:solidFill>
                <a:latin typeface="Times New Roman"/>
                <a:cs typeface="Times New Roman"/>
              </a:rPr>
              <a:t>i</a:t>
            </a:r>
            <a:r>
              <a:rPr dirty="0" sz="2900" spc="10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2900" spc="70" b="1">
                <a:solidFill>
                  <a:srgbClr val="808285"/>
                </a:solidFill>
                <a:latin typeface="Times New Roman"/>
                <a:cs typeface="Times New Roman"/>
              </a:rPr>
              <a:t>t</a:t>
            </a:r>
            <a:r>
              <a:rPr dirty="0" sz="2900" spc="25" b="1">
                <a:solidFill>
                  <a:srgbClr val="808285"/>
                </a:solidFill>
                <a:latin typeface="Times New Roman"/>
                <a:cs typeface="Times New Roman"/>
              </a:rPr>
              <a:t>er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40166" y="9161271"/>
            <a:ext cx="3077845" cy="1558925"/>
          </a:xfrm>
          <a:custGeom>
            <a:avLst/>
            <a:gdLst/>
            <a:ahLst/>
            <a:cxnLst/>
            <a:rect l="l" t="t" r="r" b="b"/>
            <a:pathLst>
              <a:path w="3077844" h="1558925">
                <a:moveTo>
                  <a:pt x="0" y="1475638"/>
                </a:moveTo>
                <a:lnTo>
                  <a:pt x="285847" y="1502263"/>
                </a:lnTo>
                <a:lnTo>
                  <a:pt x="543954" y="1524959"/>
                </a:lnTo>
                <a:lnTo>
                  <a:pt x="776629" y="1542620"/>
                </a:lnTo>
                <a:lnTo>
                  <a:pt x="986181" y="1554139"/>
                </a:lnTo>
                <a:lnTo>
                  <a:pt x="1174918" y="1558409"/>
                </a:lnTo>
                <a:lnTo>
                  <a:pt x="1345147" y="1554322"/>
                </a:lnTo>
                <a:lnTo>
                  <a:pt x="1499179" y="1540774"/>
                </a:lnTo>
                <a:lnTo>
                  <a:pt x="1639320" y="1516656"/>
                </a:lnTo>
                <a:lnTo>
                  <a:pt x="1767880" y="1480863"/>
                </a:lnTo>
                <a:lnTo>
                  <a:pt x="1887167" y="1432286"/>
                </a:lnTo>
                <a:lnTo>
                  <a:pt x="1999489" y="1369821"/>
                </a:lnTo>
                <a:lnTo>
                  <a:pt x="2107155" y="1292359"/>
                </a:lnTo>
                <a:lnTo>
                  <a:pt x="2212472" y="1198795"/>
                </a:lnTo>
                <a:lnTo>
                  <a:pt x="2317750" y="1088021"/>
                </a:lnTo>
                <a:lnTo>
                  <a:pt x="2425297" y="958930"/>
                </a:lnTo>
                <a:lnTo>
                  <a:pt x="2537421" y="810417"/>
                </a:lnTo>
                <a:lnTo>
                  <a:pt x="2656431" y="641374"/>
                </a:lnTo>
                <a:lnTo>
                  <a:pt x="2784635" y="450695"/>
                </a:lnTo>
                <a:lnTo>
                  <a:pt x="2924340" y="237272"/>
                </a:lnTo>
                <a:lnTo>
                  <a:pt x="3077857" y="0"/>
                </a:lnTo>
              </a:path>
            </a:pathLst>
          </a:custGeom>
          <a:ln w="145173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3375873" y="9100839"/>
            <a:ext cx="594360" cy="546100"/>
          </a:xfrm>
          <a:custGeom>
            <a:avLst/>
            <a:gdLst/>
            <a:ahLst/>
            <a:cxnLst/>
            <a:rect l="l" t="t" r="r" b="b"/>
            <a:pathLst>
              <a:path w="594359" h="546100">
                <a:moveTo>
                  <a:pt x="545858" y="0"/>
                </a:moveTo>
                <a:lnTo>
                  <a:pt x="0" y="48399"/>
                </a:lnTo>
                <a:lnTo>
                  <a:pt x="594334" y="545858"/>
                </a:lnTo>
                <a:lnTo>
                  <a:pt x="54585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8935">
              <a:lnSpc>
                <a:spcPct val="100000"/>
              </a:lnSpc>
            </a:pPr>
            <a:r>
              <a:rPr dirty="0" baseline="-22222" sz="13125" spc="1672"/>
              <a:t>2</a:t>
            </a:r>
            <a:r>
              <a:rPr dirty="0" sz="2900" spc="-114"/>
              <a:t>N</a:t>
            </a:r>
            <a:r>
              <a:rPr dirty="0" sz="2900" spc="10"/>
              <a:t>o</a:t>
            </a:r>
            <a:r>
              <a:rPr dirty="0" sz="2900" spc="70"/>
              <a:t>r</a:t>
            </a:r>
            <a:r>
              <a:rPr dirty="0" sz="2900" spc="50"/>
              <a:t>thern</a:t>
            </a:r>
            <a:endParaRPr sz="2900"/>
          </a:p>
        </p:txBody>
      </p:sp>
      <p:sp>
        <p:nvSpPr>
          <p:cNvPr id="11" name="object 11"/>
          <p:cNvSpPr txBox="1"/>
          <p:nvPr/>
        </p:nvSpPr>
        <p:spPr>
          <a:xfrm>
            <a:off x="8561551" y="4194590"/>
            <a:ext cx="1113790" cy="45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25" b="1">
                <a:solidFill>
                  <a:srgbClr val="808285"/>
                </a:solidFill>
                <a:latin typeface="Times New Roman"/>
                <a:cs typeface="Times New Roman"/>
              </a:rPr>
              <a:t>Spring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31506" y="2577858"/>
            <a:ext cx="3029585" cy="1628775"/>
          </a:xfrm>
          <a:custGeom>
            <a:avLst/>
            <a:gdLst/>
            <a:ahLst/>
            <a:cxnLst/>
            <a:rect l="l" t="t" r="r" b="b"/>
            <a:pathLst>
              <a:path w="3029584" h="1628775">
                <a:moveTo>
                  <a:pt x="3029000" y="1628446"/>
                </a:moveTo>
                <a:lnTo>
                  <a:pt x="2878516" y="1383969"/>
                </a:lnTo>
                <a:lnTo>
                  <a:pt x="2741560" y="1164026"/>
                </a:lnTo>
                <a:lnTo>
                  <a:pt x="2615861" y="967436"/>
                </a:lnTo>
                <a:lnTo>
                  <a:pt x="2499148" y="793020"/>
                </a:lnTo>
                <a:lnTo>
                  <a:pt x="2389148" y="639597"/>
                </a:lnTo>
                <a:lnTo>
                  <a:pt x="2283590" y="505988"/>
                </a:lnTo>
                <a:lnTo>
                  <a:pt x="2180203" y="391011"/>
                </a:lnTo>
                <a:lnTo>
                  <a:pt x="2076713" y="293488"/>
                </a:lnTo>
                <a:lnTo>
                  <a:pt x="1970851" y="212237"/>
                </a:lnTo>
                <a:lnTo>
                  <a:pt x="1860343" y="146080"/>
                </a:lnTo>
                <a:lnTo>
                  <a:pt x="1742919" y="93835"/>
                </a:lnTo>
                <a:lnTo>
                  <a:pt x="1616305" y="54323"/>
                </a:lnTo>
                <a:lnTo>
                  <a:pt x="1478232" y="26363"/>
                </a:lnTo>
                <a:lnTo>
                  <a:pt x="1326426" y="8776"/>
                </a:lnTo>
                <a:lnTo>
                  <a:pt x="1158617" y="382"/>
                </a:lnTo>
                <a:lnTo>
                  <a:pt x="972531" y="0"/>
                </a:lnTo>
                <a:lnTo>
                  <a:pt x="765899" y="6450"/>
                </a:lnTo>
                <a:lnTo>
                  <a:pt x="536447" y="18552"/>
                </a:lnTo>
                <a:lnTo>
                  <a:pt x="281905" y="35126"/>
                </a:lnTo>
                <a:lnTo>
                  <a:pt x="0" y="54992"/>
                </a:lnTo>
              </a:path>
            </a:pathLst>
          </a:custGeom>
          <a:ln w="145173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0620868" y="2219480"/>
            <a:ext cx="407670" cy="774065"/>
          </a:xfrm>
          <a:custGeom>
            <a:avLst/>
            <a:gdLst/>
            <a:ahLst/>
            <a:cxnLst/>
            <a:rect l="l" t="t" r="r" b="b"/>
            <a:pathLst>
              <a:path w="407670" h="774064">
                <a:moveTo>
                  <a:pt x="407225" y="0"/>
                </a:moveTo>
                <a:lnTo>
                  <a:pt x="0" y="366763"/>
                </a:lnTo>
                <a:lnTo>
                  <a:pt x="366737" y="773988"/>
                </a:lnTo>
                <a:lnTo>
                  <a:pt x="40722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945416" y="2411845"/>
            <a:ext cx="3077845" cy="1558925"/>
          </a:xfrm>
          <a:custGeom>
            <a:avLst/>
            <a:gdLst/>
            <a:ahLst/>
            <a:cxnLst/>
            <a:rect l="l" t="t" r="r" b="b"/>
            <a:pathLst>
              <a:path w="3077845" h="1558925">
                <a:moveTo>
                  <a:pt x="3077857" y="82763"/>
                </a:moveTo>
                <a:lnTo>
                  <a:pt x="2792010" y="56140"/>
                </a:lnTo>
                <a:lnTo>
                  <a:pt x="2533903" y="33445"/>
                </a:lnTo>
                <a:lnTo>
                  <a:pt x="2301227" y="15785"/>
                </a:lnTo>
                <a:lnTo>
                  <a:pt x="2091676" y="4268"/>
                </a:lnTo>
                <a:lnTo>
                  <a:pt x="1902939" y="0"/>
                </a:lnTo>
                <a:lnTo>
                  <a:pt x="1732709" y="4086"/>
                </a:lnTo>
                <a:lnTo>
                  <a:pt x="1578678" y="17636"/>
                </a:lnTo>
                <a:lnTo>
                  <a:pt x="1438536" y="41754"/>
                </a:lnTo>
                <a:lnTo>
                  <a:pt x="1309976" y="77548"/>
                </a:lnTo>
                <a:lnTo>
                  <a:pt x="1190690" y="126124"/>
                </a:lnTo>
                <a:lnTo>
                  <a:pt x="1078368" y="188589"/>
                </a:lnTo>
                <a:lnTo>
                  <a:pt x="970702" y="266051"/>
                </a:lnTo>
                <a:lnTo>
                  <a:pt x="865384" y="359615"/>
                </a:lnTo>
                <a:lnTo>
                  <a:pt x="760106" y="470388"/>
                </a:lnTo>
                <a:lnTo>
                  <a:pt x="652559" y="599478"/>
                </a:lnTo>
                <a:lnTo>
                  <a:pt x="540435" y="747990"/>
                </a:lnTo>
                <a:lnTo>
                  <a:pt x="421426" y="917032"/>
                </a:lnTo>
                <a:lnTo>
                  <a:pt x="293222" y="1107710"/>
                </a:lnTo>
                <a:lnTo>
                  <a:pt x="153516" y="1321131"/>
                </a:lnTo>
                <a:lnTo>
                  <a:pt x="0" y="1558401"/>
                </a:lnTo>
              </a:path>
            </a:pathLst>
          </a:custGeom>
          <a:ln w="145173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793233" y="3484822"/>
            <a:ext cx="594360" cy="546100"/>
          </a:xfrm>
          <a:custGeom>
            <a:avLst/>
            <a:gdLst/>
            <a:ahLst/>
            <a:cxnLst/>
            <a:rect l="l" t="t" r="r" b="b"/>
            <a:pathLst>
              <a:path w="594360" h="546100">
                <a:moveTo>
                  <a:pt x="0" y="0"/>
                </a:moveTo>
                <a:lnTo>
                  <a:pt x="48475" y="545871"/>
                </a:lnTo>
                <a:lnTo>
                  <a:pt x="594334" y="497459"/>
                </a:lnTo>
                <a:lnTo>
                  <a:pt x="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460797" y="5706247"/>
            <a:ext cx="965835" cy="719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600" spc="70">
                <a:solidFill>
                  <a:srgbClr val="808285"/>
                </a:solidFill>
                <a:latin typeface="Times New Roman"/>
                <a:cs typeface="Times New Roman"/>
              </a:rPr>
              <a:t>Sun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277415" y="4576602"/>
            <a:ext cx="1529715" cy="3059430"/>
          </a:xfrm>
          <a:custGeom>
            <a:avLst/>
            <a:gdLst/>
            <a:ahLst/>
            <a:cxnLst/>
            <a:rect l="l" t="t" r="r" b="b"/>
            <a:pathLst>
              <a:path w="1529715" h="3059429">
                <a:moveTo>
                  <a:pt x="0" y="0"/>
                </a:moveTo>
                <a:lnTo>
                  <a:pt x="0" y="3058972"/>
                </a:lnTo>
                <a:lnTo>
                  <a:pt x="125442" y="3053904"/>
                </a:lnTo>
                <a:lnTo>
                  <a:pt x="248091" y="3038957"/>
                </a:lnTo>
                <a:lnTo>
                  <a:pt x="367554" y="3014526"/>
                </a:lnTo>
                <a:lnTo>
                  <a:pt x="483437" y="2981003"/>
                </a:lnTo>
                <a:lnTo>
                  <a:pt x="595346" y="2938784"/>
                </a:lnTo>
                <a:lnTo>
                  <a:pt x="702888" y="2888260"/>
                </a:lnTo>
                <a:lnTo>
                  <a:pt x="805669" y="2829827"/>
                </a:lnTo>
                <a:lnTo>
                  <a:pt x="903296" y="2763877"/>
                </a:lnTo>
                <a:lnTo>
                  <a:pt x="995374" y="2690805"/>
                </a:lnTo>
                <a:lnTo>
                  <a:pt x="1081511" y="2611004"/>
                </a:lnTo>
                <a:lnTo>
                  <a:pt x="1161312" y="2524867"/>
                </a:lnTo>
                <a:lnTo>
                  <a:pt x="1234385" y="2432788"/>
                </a:lnTo>
                <a:lnTo>
                  <a:pt x="1300334" y="2335162"/>
                </a:lnTo>
                <a:lnTo>
                  <a:pt x="1358768" y="2232381"/>
                </a:lnTo>
                <a:lnTo>
                  <a:pt x="1409292" y="2124839"/>
                </a:lnTo>
                <a:lnTo>
                  <a:pt x="1451512" y="2012931"/>
                </a:lnTo>
                <a:lnTo>
                  <a:pt x="1485035" y="1897049"/>
                </a:lnTo>
                <a:lnTo>
                  <a:pt x="1509468" y="1777587"/>
                </a:lnTo>
                <a:lnTo>
                  <a:pt x="1524416" y="1654939"/>
                </a:lnTo>
                <a:lnTo>
                  <a:pt x="1529486" y="1529499"/>
                </a:lnTo>
                <a:lnTo>
                  <a:pt x="1524416" y="1404051"/>
                </a:lnTo>
                <a:lnTo>
                  <a:pt x="1509468" y="1281398"/>
                </a:lnTo>
                <a:lnTo>
                  <a:pt x="1485035" y="1161931"/>
                </a:lnTo>
                <a:lnTo>
                  <a:pt x="1451512" y="1046045"/>
                </a:lnTo>
                <a:lnTo>
                  <a:pt x="1409292" y="934134"/>
                </a:lnTo>
                <a:lnTo>
                  <a:pt x="1358768" y="826591"/>
                </a:lnTo>
                <a:lnTo>
                  <a:pt x="1300334" y="723809"/>
                </a:lnTo>
                <a:lnTo>
                  <a:pt x="1234385" y="626182"/>
                </a:lnTo>
                <a:lnTo>
                  <a:pt x="1161312" y="534103"/>
                </a:lnTo>
                <a:lnTo>
                  <a:pt x="1081511" y="447967"/>
                </a:lnTo>
                <a:lnTo>
                  <a:pt x="995374" y="368166"/>
                </a:lnTo>
                <a:lnTo>
                  <a:pt x="903296" y="295094"/>
                </a:lnTo>
                <a:lnTo>
                  <a:pt x="805669" y="229145"/>
                </a:lnTo>
                <a:lnTo>
                  <a:pt x="702888" y="170713"/>
                </a:lnTo>
                <a:lnTo>
                  <a:pt x="595346" y="120190"/>
                </a:lnTo>
                <a:lnTo>
                  <a:pt x="483437" y="77971"/>
                </a:lnTo>
                <a:lnTo>
                  <a:pt x="367554" y="44449"/>
                </a:lnTo>
                <a:lnTo>
                  <a:pt x="248091" y="20017"/>
                </a:lnTo>
                <a:lnTo>
                  <a:pt x="125442" y="5070"/>
                </a:lnTo>
                <a:lnTo>
                  <a:pt x="0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998550" y="4547546"/>
            <a:ext cx="1537970" cy="3075940"/>
          </a:xfrm>
          <a:custGeom>
            <a:avLst/>
            <a:gdLst/>
            <a:ahLst/>
            <a:cxnLst/>
            <a:rect l="l" t="t" r="r" b="b"/>
            <a:pathLst>
              <a:path w="1537970" h="3075940">
                <a:moveTo>
                  <a:pt x="1537741" y="0"/>
                </a:moveTo>
                <a:lnTo>
                  <a:pt x="1411620" y="5097"/>
                </a:lnTo>
                <a:lnTo>
                  <a:pt x="1288307" y="20126"/>
                </a:lnTo>
                <a:lnTo>
                  <a:pt x="1168199" y="44690"/>
                </a:lnTo>
                <a:lnTo>
                  <a:pt x="1051690" y="78394"/>
                </a:lnTo>
                <a:lnTo>
                  <a:pt x="939176" y="120842"/>
                </a:lnTo>
                <a:lnTo>
                  <a:pt x="831053" y="171639"/>
                </a:lnTo>
                <a:lnTo>
                  <a:pt x="727717" y="230388"/>
                </a:lnTo>
                <a:lnTo>
                  <a:pt x="629564" y="296693"/>
                </a:lnTo>
                <a:lnTo>
                  <a:pt x="536989" y="370160"/>
                </a:lnTo>
                <a:lnTo>
                  <a:pt x="450388" y="450392"/>
                </a:lnTo>
                <a:lnTo>
                  <a:pt x="370156" y="536994"/>
                </a:lnTo>
                <a:lnTo>
                  <a:pt x="296690" y="629569"/>
                </a:lnTo>
                <a:lnTo>
                  <a:pt x="230385" y="727723"/>
                </a:lnTo>
                <a:lnTo>
                  <a:pt x="171636" y="831059"/>
                </a:lnTo>
                <a:lnTo>
                  <a:pt x="120841" y="939181"/>
                </a:lnTo>
                <a:lnTo>
                  <a:pt x="78393" y="1051694"/>
                </a:lnTo>
                <a:lnTo>
                  <a:pt x="44689" y="1168203"/>
                </a:lnTo>
                <a:lnTo>
                  <a:pt x="20126" y="1288310"/>
                </a:lnTo>
                <a:lnTo>
                  <a:pt x="5097" y="1411622"/>
                </a:lnTo>
                <a:lnTo>
                  <a:pt x="0" y="1537741"/>
                </a:lnTo>
                <a:lnTo>
                  <a:pt x="5097" y="1663862"/>
                </a:lnTo>
                <a:lnTo>
                  <a:pt x="20126" y="1787174"/>
                </a:lnTo>
                <a:lnTo>
                  <a:pt x="44689" y="1907283"/>
                </a:lnTo>
                <a:lnTo>
                  <a:pt x="78393" y="2023792"/>
                </a:lnTo>
                <a:lnTo>
                  <a:pt x="120841" y="2136306"/>
                </a:lnTo>
                <a:lnTo>
                  <a:pt x="171636" y="2244429"/>
                </a:lnTo>
                <a:lnTo>
                  <a:pt x="230385" y="2347765"/>
                </a:lnTo>
                <a:lnTo>
                  <a:pt x="296690" y="2445918"/>
                </a:lnTo>
                <a:lnTo>
                  <a:pt x="370156" y="2538493"/>
                </a:lnTo>
                <a:lnTo>
                  <a:pt x="450388" y="2625094"/>
                </a:lnTo>
                <a:lnTo>
                  <a:pt x="536989" y="2705326"/>
                </a:lnTo>
                <a:lnTo>
                  <a:pt x="629564" y="2778792"/>
                </a:lnTo>
                <a:lnTo>
                  <a:pt x="727717" y="2845097"/>
                </a:lnTo>
                <a:lnTo>
                  <a:pt x="831053" y="2903845"/>
                </a:lnTo>
                <a:lnTo>
                  <a:pt x="939176" y="2954641"/>
                </a:lnTo>
                <a:lnTo>
                  <a:pt x="1051690" y="2997089"/>
                </a:lnTo>
                <a:lnTo>
                  <a:pt x="1168199" y="3030792"/>
                </a:lnTo>
                <a:lnTo>
                  <a:pt x="1288307" y="3055356"/>
                </a:lnTo>
                <a:lnTo>
                  <a:pt x="1411620" y="3070385"/>
                </a:lnTo>
                <a:lnTo>
                  <a:pt x="1537741" y="3075482"/>
                </a:lnTo>
                <a:lnTo>
                  <a:pt x="1537741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382672" y="7860830"/>
            <a:ext cx="3074670" cy="3074670"/>
          </a:xfrm>
          <a:custGeom>
            <a:avLst/>
            <a:gdLst/>
            <a:ahLst/>
            <a:cxnLst/>
            <a:rect l="l" t="t" r="r" b="b"/>
            <a:pathLst>
              <a:path w="3074670" h="3074670">
                <a:moveTo>
                  <a:pt x="1537195" y="0"/>
                </a:moveTo>
                <a:lnTo>
                  <a:pt x="1411121" y="5095"/>
                </a:lnTo>
                <a:lnTo>
                  <a:pt x="1287854" y="20118"/>
                </a:lnTo>
                <a:lnTo>
                  <a:pt x="1167789" y="44674"/>
                </a:lnTo>
                <a:lnTo>
                  <a:pt x="1051322" y="78366"/>
                </a:lnTo>
                <a:lnTo>
                  <a:pt x="938849" y="120798"/>
                </a:lnTo>
                <a:lnTo>
                  <a:pt x="830765" y="171576"/>
                </a:lnTo>
                <a:lnTo>
                  <a:pt x="727466" y="230304"/>
                </a:lnTo>
                <a:lnTo>
                  <a:pt x="629347" y="296585"/>
                </a:lnTo>
                <a:lnTo>
                  <a:pt x="536805" y="370026"/>
                </a:lnTo>
                <a:lnTo>
                  <a:pt x="450234" y="450229"/>
                </a:lnTo>
                <a:lnTo>
                  <a:pt x="370030" y="536799"/>
                </a:lnTo>
                <a:lnTo>
                  <a:pt x="296589" y="629342"/>
                </a:lnTo>
                <a:lnTo>
                  <a:pt x="230307" y="727460"/>
                </a:lnTo>
                <a:lnTo>
                  <a:pt x="171578" y="830759"/>
                </a:lnTo>
                <a:lnTo>
                  <a:pt x="120800" y="938844"/>
                </a:lnTo>
                <a:lnTo>
                  <a:pt x="78367" y="1051317"/>
                </a:lnTo>
                <a:lnTo>
                  <a:pt x="44674" y="1167785"/>
                </a:lnTo>
                <a:lnTo>
                  <a:pt x="20119" y="1287851"/>
                </a:lnTo>
                <a:lnTo>
                  <a:pt x="5095" y="1411119"/>
                </a:lnTo>
                <a:lnTo>
                  <a:pt x="0" y="1537195"/>
                </a:lnTo>
                <a:lnTo>
                  <a:pt x="5095" y="1663271"/>
                </a:lnTo>
                <a:lnTo>
                  <a:pt x="20119" y="1786539"/>
                </a:lnTo>
                <a:lnTo>
                  <a:pt x="44674" y="1906606"/>
                </a:lnTo>
                <a:lnTo>
                  <a:pt x="78367" y="2023074"/>
                </a:lnTo>
                <a:lnTo>
                  <a:pt x="120800" y="2135548"/>
                </a:lnTo>
                <a:lnTo>
                  <a:pt x="171578" y="2243633"/>
                </a:lnTo>
                <a:lnTo>
                  <a:pt x="230307" y="2346933"/>
                </a:lnTo>
                <a:lnTo>
                  <a:pt x="296589" y="2445052"/>
                </a:lnTo>
                <a:lnTo>
                  <a:pt x="370030" y="2537596"/>
                </a:lnTo>
                <a:lnTo>
                  <a:pt x="450234" y="2624167"/>
                </a:lnTo>
                <a:lnTo>
                  <a:pt x="536805" y="2704371"/>
                </a:lnTo>
                <a:lnTo>
                  <a:pt x="629347" y="2777812"/>
                </a:lnTo>
                <a:lnTo>
                  <a:pt x="727466" y="2844095"/>
                </a:lnTo>
                <a:lnTo>
                  <a:pt x="830765" y="2902824"/>
                </a:lnTo>
                <a:lnTo>
                  <a:pt x="938849" y="2953602"/>
                </a:lnTo>
                <a:lnTo>
                  <a:pt x="1051322" y="2996035"/>
                </a:lnTo>
                <a:lnTo>
                  <a:pt x="1167789" y="3029728"/>
                </a:lnTo>
                <a:lnTo>
                  <a:pt x="1287854" y="3054283"/>
                </a:lnTo>
                <a:lnTo>
                  <a:pt x="1411121" y="3069307"/>
                </a:lnTo>
                <a:lnTo>
                  <a:pt x="1537195" y="3074403"/>
                </a:lnTo>
                <a:lnTo>
                  <a:pt x="1663269" y="3069307"/>
                </a:lnTo>
                <a:lnTo>
                  <a:pt x="1786536" y="3054283"/>
                </a:lnTo>
                <a:lnTo>
                  <a:pt x="1906601" y="3029728"/>
                </a:lnTo>
                <a:lnTo>
                  <a:pt x="2023069" y="2996035"/>
                </a:lnTo>
                <a:lnTo>
                  <a:pt x="2135543" y="2953602"/>
                </a:lnTo>
                <a:lnTo>
                  <a:pt x="2243627" y="2902824"/>
                </a:lnTo>
                <a:lnTo>
                  <a:pt x="2346927" y="2844095"/>
                </a:lnTo>
                <a:lnTo>
                  <a:pt x="2445047" y="2777812"/>
                </a:lnTo>
                <a:lnTo>
                  <a:pt x="2537590" y="2704371"/>
                </a:lnTo>
                <a:lnTo>
                  <a:pt x="2624162" y="2624167"/>
                </a:lnTo>
                <a:lnTo>
                  <a:pt x="2704367" y="2537596"/>
                </a:lnTo>
                <a:lnTo>
                  <a:pt x="2777809" y="2445052"/>
                </a:lnTo>
                <a:lnTo>
                  <a:pt x="2844092" y="2346933"/>
                </a:lnTo>
                <a:lnTo>
                  <a:pt x="2902821" y="2243633"/>
                </a:lnTo>
                <a:lnTo>
                  <a:pt x="2953600" y="2135548"/>
                </a:lnTo>
                <a:lnTo>
                  <a:pt x="2996034" y="2023074"/>
                </a:lnTo>
                <a:lnTo>
                  <a:pt x="3029727" y="1906606"/>
                </a:lnTo>
                <a:lnTo>
                  <a:pt x="3054283" y="1786539"/>
                </a:lnTo>
                <a:lnTo>
                  <a:pt x="3069307" y="1663271"/>
                </a:lnTo>
                <a:lnTo>
                  <a:pt x="3074403" y="1537195"/>
                </a:lnTo>
                <a:lnTo>
                  <a:pt x="3069307" y="1411119"/>
                </a:lnTo>
                <a:lnTo>
                  <a:pt x="3054283" y="1287851"/>
                </a:lnTo>
                <a:lnTo>
                  <a:pt x="3029727" y="1167785"/>
                </a:lnTo>
                <a:lnTo>
                  <a:pt x="2996034" y="1051317"/>
                </a:lnTo>
                <a:lnTo>
                  <a:pt x="2953600" y="938844"/>
                </a:lnTo>
                <a:lnTo>
                  <a:pt x="2902821" y="830759"/>
                </a:lnTo>
                <a:lnTo>
                  <a:pt x="2844092" y="727460"/>
                </a:lnTo>
                <a:lnTo>
                  <a:pt x="2777809" y="629342"/>
                </a:lnTo>
                <a:lnTo>
                  <a:pt x="2704367" y="536799"/>
                </a:lnTo>
                <a:lnTo>
                  <a:pt x="2624162" y="450229"/>
                </a:lnTo>
                <a:lnTo>
                  <a:pt x="2537590" y="370026"/>
                </a:lnTo>
                <a:lnTo>
                  <a:pt x="2445047" y="296585"/>
                </a:lnTo>
                <a:lnTo>
                  <a:pt x="2346927" y="230304"/>
                </a:lnTo>
                <a:lnTo>
                  <a:pt x="2243627" y="171576"/>
                </a:lnTo>
                <a:lnTo>
                  <a:pt x="2135543" y="120798"/>
                </a:lnTo>
                <a:lnTo>
                  <a:pt x="2023069" y="78366"/>
                </a:lnTo>
                <a:lnTo>
                  <a:pt x="1906601" y="44674"/>
                </a:lnTo>
                <a:lnTo>
                  <a:pt x="1786536" y="20118"/>
                </a:lnTo>
                <a:lnTo>
                  <a:pt x="1663269" y="5095"/>
                </a:lnTo>
                <a:lnTo>
                  <a:pt x="1537195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928119" y="11050851"/>
            <a:ext cx="87185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10" b="1">
                <a:solidFill>
                  <a:srgbClr val="49AA42"/>
                </a:solidFill>
                <a:latin typeface="Times New Roman"/>
                <a:cs typeface="Times New Roman"/>
              </a:rPr>
              <a:t>3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15" b="1">
                <a:solidFill>
                  <a:srgbClr val="49AA42"/>
                </a:solidFill>
                <a:latin typeface="Times New Roman"/>
                <a:cs typeface="Times New Roman"/>
              </a:rPr>
              <a:t>-2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07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2450" y="342900"/>
            <a:ext cx="1069975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14636" y="3456020"/>
            <a:ext cx="4161376" cy="4308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902853" y="9216583"/>
            <a:ext cx="3839845" cy="2064385"/>
          </a:xfrm>
          <a:custGeom>
            <a:avLst/>
            <a:gdLst/>
            <a:ahLst/>
            <a:cxnLst/>
            <a:rect l="l" t="t" r="r" b="b"/>
            <a:pathLst>
              <a:path w="3839845" h="2064384">
                <a:moveTo>
                  <a:pt x="0" y="0"/>
                </a:moveTo>
                <a:lnTo>
                  <a:pt x="190749" y="309893"/>
                </a:lnTo>
                <a:lnTo>
                  <a:pt x="364350" y="588689"/>
                </a:lnTo>
                <a:lnTo>
                  <a:pt x="523682" y="837882"/>
                </a:lnTo>
                <a:lnTo>
                  <a:pt x="671625" y="1058969"/>
                </a:lnTo>
                <a:lnTo>
                  <a:pt x="811057" y="1253445"/>
                </a:lnTo>
                <a:lnTo>
                  <a:pt x="944859" y="1422806"/>
                </a:lnTo>
                <a:lnTo>
                  <a:pt x="1075911" y="1568548"/>
                </a:lnTo>
                <a:lnTo>
                  <a:pt x="1207091" y="1692167"/>
                </a:lnTo>
                <a:lnTo>
                  <a:pt x="1341280" y="1795158"/>
                </a:lnTo>
                <a:lnTo>
                  <a:pt x="1481358" y="1879018"/>
                </a:lnTo>
                <a:lnTo>
                  <a:pt x="1630203" y="1945243"/>
                </a:lnTo>
                <a:lnTo>
                  <a:pt x="1790696" y="1995328"/>
                </a:lnTo>
                <a:lnTo>
                  <a:pt x="1965715" y="2030769"/>
                </a:lnTo>
                <a:lnTo>
                  <a:pt x="2158142" y="2053063"/>
                </a:lnTo>
                <a:lnTo>
                  <a:pt x="2370855" y="2063704"/>
                </a:lnTo>
                <a:lnTo>
                  <a:pt x="2606734" y="2064189"/>
                </a:lnTo>
                <a:lnTo>
                  <a:pt x="2868658" y="2056013"/>
                </a:lnTo>
                <a:lnTo>
                  <a:pt x="3159508" y="2040674"/>
                </a:lnTo>
                <a:lnTo>
                  <a:pt x="3482162" y="2019665"/>
                </a:lnTo>
                <a:lnTo>
                  <a:pt x="3839502" y="1994484"/>
                </a:lnTo>
              </a:path>
            </a:pathLst>
          </a:custGeom>
          <a:ln w="184023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366418" y="10753955"/>
            <a:ext cx="408940" cy="981075"/>
          </a:xfrm>
          <a:custGeom>
            <a:avLst/>
            <a:gdLst/>
            <a:ahLst/>
            <a:cxnLst/>
            <a:rect l="l" t="t" r="r" b="b"/>
            <a:pathLst>
              <a:path w="408940" h="981075">
                <a:moveTo>
                  <a:pt x="51320" y="0"/>
                </a:moveTo>
                <a:lnTo>
                  <a:pt x="0" y="981087"/>
                </a:lnTo>
                <a:lnTo>
                  <a:pt x="408876" y="612825"/>
                </a:lnTo>
                <a:lnTo>
                  <a:pt x="408876" y="397027"/>
                </a:lnTo>
                <a:lnTo>
                  <a:pt x="5132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51887" y="6539984"/>
            <a:ext cx="2855595" cy="248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727" sz="18150" spc="1717" b="1">
                <a:solidFill>
                  <a:srgbClr val="808285"/>
                </a:solidFill>
                <a:latin typeface="Times New Roman"/>
                <a:cs typeface="Times New Roman"/>
              </a:rPr>
              <a:t>3</a:t>
            </a:r>
            <a:r>
              <a:rPr dirty="0" sz="3650" spc="-150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3650" spc="15" b="1">
                <a:solidFill>
                  <a:srgbClr val="808285"/>
                </a:solidFill>
                <a:latin typeface="Times New Roman"/>
                <a:cs typeface="Times New Roman"/>
              </a:rPr>
              <a:t>o</a:t>
            </a:r>
            <a:r>
              <a:rPr dirty="0" sz="3650" spc="90" b="1">
                <a:solidFill>
                  <a:srgbClr val="808285"/>
                </a:solidFill>
                <a:latin typeface="Times New Roman"/>
                <a:cs typeface="Times New Roman"/>
              </a:rPr>
              <a:t>r</a:t>
            </a:r>
            <a:r>
              <a:rPr dirty="0" sz="3650" spc="85" b="1">
                <a:solidFill>
                  <a:srgbClr val="808285"/>
                </a:solidFill>
                <a:latin typeface="Times New Roman"/>
                <a:cs typeface="Times New Roman"/>
              </a:rPr>
              <a:t>thern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7568" y="8171667"/>
            <a:ext cx="1771650" cy="57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50" spc="40" b="1">
                <a:solidFill>
                  <a:srgbClr val="808285"/>
                </a:solidFill>
                <a:latin typeface="Times New Roman"/>
                <a:cs typeface="Times New Roman"/>
              </a:rPr>
              <a:t>Summer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3707" y="955326"/>
            <a:ext cx="3561715" cy="1975485"/>
          </a:xfrm>
          <a:custGeom>
            <a:avLst/>
            <a:gdLst/>
            <a:ahLst/>
            <a:cxnLst/>
            <a:rect l="l" t="t" r="r" b="b"/>
            <a:pathLst>
              <a:path w="3561715" h="1975485">
                <a:moveTo>
                  <a:pt x="3561590" y="73259"/>
                </a:moveTo>
                <a:lnTo>
                  <a:pt x="3211921" y="42395"/>
                </a:lnTo>
                <a:lnTo>
                  <a:pt x="2916986" y="20010"/>
                </a:lnTo>
                <a:lnTo>
                  <a:pt x="2651363" y="5411"/>
                </a:lnTo>
                <a:lnTo>
                  <a:pt x="2412124" y="0"/>
                </a:lnTo>
                <a:lnTo>
                  <a:pt x="2196344" y="5180"/>
                </a:lnTo>
                <a:lnTo>
                  <a:pt x="2001097" y="22354"/>
                </a:lnTo>
                <a:lnTo>
                  <a:pt x="1823457" y="52926"/>
                </a:lnTo>
                <a:lnTo>
                  <a:pt x="1660497" y="98298"/>
                </a:lnTo>
                <a:lnTo>
                  <a:pt x="1509291" y="159872"/>
                </a:lnTo>
                <a:lnTo>
                  <a:pt x="1366914" y="239052"/>
                </a:lnTo>
                <a:lnTo>
                  <a:pt x="1230440" y="337241"/>
                </a:lnTo>
                <a:lnTo>
                  <a:pt x="1096941" y="455841"/>
                </a:lnTo>
                <a:lnTo>
                  <a:pt x="963493" y="596256"/>
                </a:lnTo>
                <a:lnTo>
                  <a:pt x="827169" y="759888"/>
                </a:lnTo>
                <a:lnTo>
                  <a:pt x="685043" y="948140"/>
                </a:lnTo>
                <a:lnTo>
                  <a:pt x="534190" y="1162414"/>
                </a:lnTo>
                <a:lnTo>
                  <a:pt x="371682" y="1404115"/>
                </a:lnTo>
                <a:lnTo>
                  <a:pt x="194594" y="1674644"/>
                </a:lnTo>
                <a:lnTo>
                  <a:pt x="0" y="1975405"/>
                </a:lnTo>
              </a:path>
            </a:pathLst>
          </a:custGeom>
          <a:ln w="184023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20801" y="2315413"/>
            <a:ext cx="753745" cy="692150"/>
          </a:xfrm>
          <a:custGeom>
            <a:avLst/>
            <a:gdLst/>
            <a:ahLst/>
            <a:cxnLst/>
            <a:rect l="l" t="t" r="r" b="b"/>
            <a:pathLst>
              <a:path w="753745" h="692150">
                <a:moveTo>
                  <a:pt x="0" y="0"/>
                </a:moveTo>
                <a:lnTo>
                  <a:pt x="61442" y="691921"/>
                </a:lnTo>
                <a:lnTo>
                  <a:pt x="753364" y="630567"/>
                </a:lnTo>
                <a:lnTo>
                  <a:pt x="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5898" y="3662486"/>
            <a:ext cx="1949450" cy="3898900"/>
          </a:xfrm>
          <a:custGeom>
            <a:avLst/>
            <a:gdLst/>
            <a:ahLst/>
            <a:cxnLst/>
            <a:rect l="l" t="t" r="r" b="b"/>
            <a:pathLst>
              <a:path w="1949450" h="3898900">
                <a:moveTo>
                  <a:pt x="1949208" y="0"/>
                </a:moveTo>
                <a:lnTo>
                  <a:pt x="1789340" y="6461"/>
                </a:lnTo>
                <a:lnTo>
                  <a:pt x="1633031" y="25512"/>
                </a:lnTo>
                <a:lnTo>
                  <a:pt x="1480783" y="56650"/>
                </a:lnTo>
                <a:lnTo>
                  <a:pt x="1333099" y="99373"/>
                </a:lnTo>
                <a:lnTo>
                  <a:pt x="1190479" y="153180"/>
                </a:lnTo>
                <a:lnTo>
                  <a:pt x="1053425" y="217570"/>
                </a:lnTo>
                <a:lnTo>
                  <a:pt x="922438" y="292040"/>
                </a:lnTo>
                <a:lnTo>
                  <a:pt x="798021" y="376089"/>
                </a:lnTo>
                <a:lnTo>
                  <a:pt x="680675" y="469215"/>
                </a:lnTo>
                <a:lnTo>
                  <a:pt x="570901" y="570917"/>
                </a:lnTo>
                <a:lnTo>
                  <a:pt x="469201" y="680692"/>
                </a:lnTo>
                <a:lnTo>
                  <a:pt x="376077" y="798040"/>
                </a:lnTo>
                <a:lnTo>
                  <a:pt x="292030" y="922459"/>
                </a:lnTo>
                <a:lnTo>
                  <a:pt x="217562" y="1053446"/>
                </a:lnTo>
                <a:lnTo>
                  <a:pt x="153175" y="1190500"/>
                </a:lnTo>
                <a:lnTo>
                  <a:pt x="99369" y="1333120"/>
                </a:lnTo>
                <a:lnTo>
                  <a:pt x="56647" y="1480804"/>
                </a:lnTo>
                <a:lnTo>
                  <a:pt x="25511" y="1633049"/>
                </a:lnTo>
                <a:lnTo>
                  <a:pt x="6461" y="1789356"/>
                </a:lnTo>
                <a:lnTo>
                  <a:pt x="0" y="1949221"/>
                </a:lnTo>
                <a:lnTo>
                  <a:pt x="6461" y="2109088"/>
                </a:lnTo>
                <a:lnTo>
                  <a:pt x="25511" y="2265395"/>
                </a:lnTo>
                <a:lnTo>
                  <a:pt x="56647" y="2417642"/>
                </a:lnTo>
                <a:lnTo>
                  <a:pt x="99369" y="2565325"/>
                </a:lnTo>
                <a:lnTo>
                  <a:pt x="153175" y="2707945"/>
                </a:lnTo>
                <a:lnTo>
                  <a:pt x="217562" y="2844999"/>
                </a:lnTo>
                <a:lnTo>
                  <a:pt x="292030" y="2975985"/>
                </a:lnTo>
                <a:lnTo>
                  <a:pt x="376077" y="3100403"/>
                </a:lnTo>
                <a:lnTo>
                  <a:pt x="469201" y="3217749"/>
                </a:lnTo>
                <a:lnTo>
                  <a:pt x="570901" y="3327523"/>
                </a:lnTo>
                <a:lnTo>
                  <a:pt x="680675" y="3429224"/>
                </a:lnTo>
                <a:lnTo>
                  <a:pt x="798021" y="3522348"/>
                </a:lnTo>
                <a:lnTo>
                  <a:pt x="922438" y="3606396"/>
                </a:lnTo>
                <a:lnTo>
                  <a:pt x="1053425" y="3680864"/>
                </a:lnTo>
                <a:lnTo>
                  <a:pt x="1190479" y="3745253"/>
                </a:lnTo>
                <a:lnTo>
                  <a:pt x="1333099" y="3799059"/>
                </a:lnTo>
                <a:lnTo>
                  <a:pt x="1480783" y="3841781"/>
                </a:lnTo>
                <a:lnTo>
                  <a:pt x="1633031" y="3872918"/>
                </a:lnTo>
                <a:lnTo>
                  <a:pt x="1789340" y="3891968"/>
                </a:lnTo>
                <a:lnTo>
                  <a:pt x="1949208" y="3898430"/>
                </a:lnTo>
                <a:lnTo>
                  <a:pt x="1949208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8274" y="342900"/>
            <a:ext cx="1093392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307251" y="3747338"/>
            <a:ext cx="4159830" cy="430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08063" y="7079240"/>
            <a:ext cx="2703195" cy="22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3023" sz="16650" spc="667" b="1">
                <a:solidFill>
                  <a:srgbClr val="808285"/>
                </a:solidFill>
                <a:latin typeface="Times New Roman"/>
                <a:cs typeface="Times New Roman"/>
              </a:rPr>
              <a:t>1</a:t>
            </a:r>
            <a:r>
              <a:rPr dirty="0" sz="3650" spc="-150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3650" spc="15" b="1">
                <a:solidFill>
                  <a:srgbClr val="808285"/>
                </a:solidFill>
                <a:latin typeface="Times New Roman"/>
                <a:cs typeface="Times New Roman"/>
              </a:rPr>
              <a:t>o</a:t>
            </a:r>
            <a:r>
              <a:rPr dirty="0" sz="3650" spc="90" b="1">
                <a:solidFill>
                  <a:srgbClr val="808285"/>
                </a:solidFill>
                <a:latin typeface="Times New Roman"/>
                <a:cs typeface="Times New Roman"/>
              </a:rPr>
              <a:t>r</a:t>
            </a:r>
            <a:r>
              <a:rPr dirty="0" sz="3650" spc="85" b="1">
                <a:solidFill>
                  <a:srgbClr val="808285"/>
                </a:solidFill>
                <a:latin typeface="Times New Roman"/>
                <a:cs typeface="Times New Roman"/>
              </a:rPr>
              <a:t>thern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2275" y="8583715"/>
            <a:ext cx="1414780" cy="57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50" spc="-505" b="1">
                <a:solidFill>
                  <a:srgbClr val="808285"/>
                </a:solidFill>
                <a:latin typeface="Times New Roman"/>
                <a:cs typeface="Times New Roman"/>
              </a:rPr>
              <a:t>W</a:t>
            </a:r>
            <a:r>
              <a:rPr dirty="0" sz="3650" spc="30" b="1">
                <a:solidFill>
                  <a:srgbClr val="808285"/>
                </a:solidFill>
                <a:latin typeface="Times New Roman"/>
                <a:cs typeface="Times New Roman"/>
              </a:rPr>
              <a:t>i</a:t>
            </a:r>
            <a:r>
              <a:rPr dirty="0" sz="3650" spc="35" b="1">
                <a:solidFill>
                  <a:srgbClr val="808285"/>
                </a:solidFill>
                <a:latin typeface="Times New Roman"/>
                <a:cs typeface="Times New Roman"/>
              </a:rPr>
              <a:t>n</a:t>
            </a:r>
            <a:r>
              <a:rPr dirty="0" sz="3650" spc="100" b="1">
                <a:solidFill>
                  <a:srgbClr val="808285"/>
                </a:solidFill>
                <a:latin typeface="Times New Roman"/>
                <a:cs typeface="Times New Roman"/>
              </a:rPr>
              <a:t>t</a:t>
            </a:r>
            <a:r>
              <a:rPr dirty="0" sz="3650" spc="30" b="1">
                <a:solidFill>
                  <a:srgbClr val="808285"/>
                </a:solidFill>
                <a:latin typeface="Times New Roman"/>
                <a:cs typeface="Times New Roman"/>
              </a:rPr>
              <a:t>er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9770509"/>
            <a:ext cx="3364865" cy="1974850"/>
          </a:xfrm>
          <a:custGeom>
            <a:avLst/>
            <a:gdLst/>
            <a:ahLst/>
            <a:cxnLst/>
            <a:rect l="l" t="t" r="r" b="b"/>
            <a:pathLst>
              <a:path w="3364865" h="1974850">
                <a:moveTo>
                  <a:pt x="0" y="1918736"/>
                </a:moveTo>
                <a:lnTo>
                  <a:pt x="154114" y="1932288"/>
                </a:lnTo>
                <a:lnTo>
                  <a:pt x="448939" y="1954665"/>
                </a:lnTo>
                <a:lnTo>
                  <a:pt x="714465" y="1969259"/>
                </a:lnTo>
                <a:lnTo>
                  <a:pt x="953615" y="1974668"/>
                </a:lnTo>
                <a:lnTo>
                  <a:pt x="1169315" y="1969489"/>
                </a:lnTo>
                <a:lnTo>
                  <a:pt x="1364490" y="1952321"/>
                </a:lnTo>
                <a:lnTo>
                  <a:pt x="1542064" y="1921761"/>
                </a:lnTo>
                <a:lnTo>
                  <a:pt x="1704964" y="1876406"/>
                </a:lnTo>
                <a:lnTo>
                  <a:pt x="1856113" y="1814855"/>
                </a:lnTo>
                <a:lnTo>
                  <a:pt x="1998437" y="1735704"/>
                </a:lnTo>
                <a:lnTo>
                  <a:pt x="2134861" y="1637552"/>
                </a:lnTo>
                <a:lnTo>
                  <a:pt x="2268310" y="1518996"/>
                </a:lnTo>
                <a:lnTo>
                  <a:pt x="2401708" y="1378634"/>
                </a:lnTo>
                <a:lnTo>
                  <a:pt x="2537981" y="1215063"/>
                </a:lnTo>
                <a:lnTo>
                  <a:pt x="2680054" y="1026882"/>
                </a:lnTo>
                <a:lnTo>
                  <a:pt x="2830852" y="812687"/>
                </a:lnTo>
                <a:lnTo>
                  <a:pt x="2993299" y="571076"/>
                </a:lnTo>
                <a:lnTo>
                  <a:pt x="3170321" y="300648"/>
                </a:lnTo>
                <a:lnTo>
                  <a:pt x="3364843" y="0"/>
                </a:lnTo>
              </a:path>
            </a:pathLst>
          </a:custGeom>
          <a:ln w="183959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781" y="9693927"/>
            <a:ext cx="753110" cy="692150"/>
          </a:xfrm>
          <a:custGeom>
            <a:avLst/>
            <a:gdLst/>
            <a:ahLst/>
            <a:cxnLst/>
            <a:rect l="l" t="t" r="r" b="b"/>
            <a:pathLst>
              <a:path w="753110" h="692150">
                <a:moveTo>
                  <a:pt x="691680" y="0"/>
                </a:moveTo>
                <a:lnTo>
                  <a:pt x="0" y="61340"/>
                </a:lnTo>
                <a:lnTo>
                  <a:pt x="753097" y="691667"/>
                </a:lnTo>
                <a:lnTo>
                  <a:pt x="69168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1428593"/>
            <a:ext cx="3292475" cy="2063750"/>
          </a:xfrm>
          <a:custGeom>
            <a:avLst/>
            <a:gdLst/>
            <a:ahLst/>
            <a:cxnLst/>
            <a:rect l="l" t="t" r="r" b="b"/>
            <a:pathLst>
              <a:path w="3292475" h="2063750">
                <a:moveTo>
                  <a:pt x="3291966" y="2063428"/>
                </a:moveTo>
                <a:lnTo>
                  <a:pt x="3101287" y="1753648"/>
                </a:lnTo>
                <a:lnTo>
                  <a:pt x="2927751" y="1474955"/>
                </a:lnTo>
                <a:lnTo>
                  <a:pt x="2768478" y="1225853"/>
                </a:lnTo>
                <a:lnTo>
                  <a:pt x="2620590" y="1004848"/>
                </a:lnTo>
                <a:lnTo>
                  <a:pt x="2481210" y="810444"/>
                </a:lnTo>
                <a:lnTo>
                  <a:pt x="2347457" y="641145"/>
                </a:lnTo>
                <a:lnTo>
                  <a:pt x="2216454" y="495457"/>
                </a:lnTo>
                <a:lnTo>
                  <a:pt x="2085322" y="371884"/>
                </a:lnTo>
                <a:lnTo>
                  <a:pt x="1951183" y="268930"/>
                </a:lnTo>
                <a:lnTo>
                  <a:pt x="1811158" y="185101"/>
                </a:lnTo>
                <a:lnTo>
                  <a:pt x="1662367" y="118901"/>
                </a:lnTo>
                <a:lnTo>
                  <a:pt x="1501934" y="68834"/>
                </a:lnTo>
                <a:lnTo>
                  <a:pt x="1326979" y="33406"/>
                </a:lnTo>
                <a:lnTo>
                  <a:pt x="1134624" y="11121"/>
                </a:lnTo>
                <a:lnTo>
                  <a:pt x="921990" y="484"/>
                </a:lnTo>
                <a:lnTo>
                  <a:pt x="686198" y="0"/>
                </a:lnTo>
                <a:lnTo>
                  <a:pt x="424371" y="8172"/>
                </a:lnTo>
                <a:lnTo>
                  <a:pt x="133629" y="23507"/>
                </a:lnTo>
                <a:lnTo>
                  <a:pt x="0" y="32208"/>
                </a:lnTo>
              </a:path>
            </a:pathLst>
          </a:custGeom>
          <a:ln w="183959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404146" y="3961227"/>
            <a:ext cx="1938020" cy="3876675"/>
          </a:xfrm>
          <a:custGeom>
            <a:avLst/>
            <a:gdLst/>
            <a:ahLst/>
            <a:cxnLst/>
            <a:rect l="l" t="t" r="r" b="b"/>
            <a:pathLst>
              <a:path w="1938020" h="3876675">
                <a:moveTo>
                  <a:pt x="0" y="0"/>
                </a:moveTo>
                <a:lnTo>
                  <a:pt x="0" y="3876052"/>
                </a:lnTo>
                <a:lnTo>
                  <a:pt x="158950" y="3869629"/>
                </a:lnTo>
                <a:lnTo>
                  <a:pt x="314361" y="3850690"/>
                </a:lnTo>
                <a:lnTo>
                  <a:pt x="465734" y="3819733"/>
                </a:lnTo>
                <a:lnTo>
                  <a:pt x="612570" y="3777256"/>
                </a:lnTo>
                <a:lnTo>
                  <a:pt x="754372" y="3723759"/>
                </a:lnTo>
                <a:lnTo>
                  <a:pt x="890639" y="3659741"/>
                </a:lnTo>
                <a:lnTo>
                  <a:pt x="1020873" y="3585699"/>
                </a:lnTo>
                <a:lnTo>
                  <a:pt x="1144576" y="3502134"/>
                </a:lnTo>
                <a:lnTo>
                  <a:pt x="1261249" y="3409544"/>
                </a:lnTo>
                <a:lnTo>
                  <a:pt x="1370393" y="3308427"/>
                </a:lnTo>
                <a:lnTo>
                  <a:pt x="1471509" y="3199283"/>
                </a:lnTo>
                <a:lnTo>
                  <a:pt x="1564099" y="3082610"/>
                </a:lnTo>
                <a:lnTo>
                  <a:pt x="1647664" y="2958907"/>
                </a:lnTo>
                <a:lnTo>
                  <a:pt x="1721704" y="2828673"/>
                </a:lnTo>
                <a:lnTo>
                  <a:pt x="1785723" y="2692406"/>
                </a:lnTo>
                <a:lnTo>
                  <a:pt x="1839220" y="2550606"/>
                </a:lnTo>
                <a:lnTo>
                  <a:pt x="1881696" y="2403771"/>
                </a:lnTo>
                <a:lnTo>
                  <a:pt x="1912655" y="2252400"/>
                </a:lnTo>
                <a:lnTo>
                  <a:pt x="1931595" y="2096992"/>
                </a:lnTo>
                <a:lnTo>
                  <a:pt x="1938020" y="1938045"/>
                </a:lnTo>
                <a:lnTo>
                  <a:pt x="1931595" y="1779089"/>
                </a:lnTo>
                <a:lnTo>
                  <a:pt x="1912655" y="1623674"/>
                </a:lnTo>
                <a:lnTo>
                  <a:pt x="1881696" y="1472297"/>
                </a:lnTo>
                <a:lnTo>
                  <a:pt x="1839220" y="1325457"/>
                </a:lnTo>
                <a:lnTo>
                  <a:pt x="1785723" y="1183653"/>
                </a:lnTo>
                <a:lnTo>
                  <a:pt x="1721704" y="1047383"/>
                </a:lnTo>
                <a:lnTo>
                  <a:pt x="1647664" y="917147"/>
                </a:lnTo>
                <a:lnTo>
                  <a:pt x="1564099" y="793443"/>
                </a:lnTo>
                <a:lnTo>
                  <a:pt x="1471509" y="676769"/>
                </a:lnTo>
                <a:lnTo>
                  <a:pt x="1370393" y="567624"/>
                </a:lnTo>
                <a:lnTo>
                  <a:pt x="1261249" y="466508"/>
                </a:lnTo>
                <a:lnTo>
                  <a:pt x="1144576" y="373918"/>
                </a:lnTo>
                <a:lnTo>
                  <a:pt x="1020873" y="290353"/>
                </a:lnTo>
                <a:lnTo>
                  <a:pt x="890639" y="216313"/>
                </a:lnTo>
                <a:lnTo>
                  <a:pt x="754372" y="152295"/>
                </a:lnTo>
                <a:lnTo>
                  <a:pt x="612570" y="98798"/>
                </a:lnTo>
                <a:lnTo>
                  <a:pt x="465734" y="56322"/>
                </a:lnTo>
                <a:lnTo>
                  <a:pt x="314361" y="25364"/>
                </a:lnTo>
                <a:lnTo>
                  <a:pt x="158950" y="6424"/>
                </a:lnTo>
                <a:lnTo>
                  <a:pt x="0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1096" y="342900"/>
            <a:ext cx="9591103" cy="6054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2900"/>
            <a:ext cx="8036483" cy="602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372225"/>
            <a:ext cx="8831224" cy="5743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66378" y="6372225"/>
            <a:ext cx="8735821" cy="5743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372225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036490" y="198043"/>
            <a:ext cx="0" cy="6149340"/>
          </a:xfrm>
          <a:custGeom>
            <a:avLst/>
            <a:gdLst/>
            <a:ahLst/>
            <a:cxnLst/>
            <a:rect l="l" t="t" r="r" b="b"/>
            <a:pathLst>
              <a:path w="0" h="6149340">
                <a:moveTo>
                  <a:pt x="0" y="6148781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831229" y="6397628"/>
            <a:ext cx="0" cy="5718175"/>
          </a:xfrm>
          <a:custGeom>
            <a:avLst/>
            <a:gdLst/>
            <a:ahLst/>
            <a:cxnLst/>
            <a:rect l="l" t="t" r="r" b="b"/>
            <a:pathLst>
              <a:path w="0" h="5718175">
                <a:moveTo>
                  <a:pt x="0" y="5718171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07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009"/>
            <a:ext cx="17602200" cy="11762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94642" y="11050851"/>
            <a:ext cx="73914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400" b="1">
                <a:solidFill>
                  <a:srgbClr val="49AA42"/>
                </a:solidFill>
                <a:latin typeface="Times New Roman"/>
                <a:cs typeface="Times New Roman"/>
              </a:rPr>
              <a:t>3B-1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2014-02-04T15:19:23Z</dcterms:created>
  <dcterms:modified xsi:type="dcterms:W3CDTF">2014-02-04T15:19:23Z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