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4455" y="11050851"/>
            <a:ext cx="8921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20007"/>
            <a:ext cx="17602200" cy="8095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5775960" cy="594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198225" y="342900"/>
            <a:ext cx="6403975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693689" y="342900"/>
            <a:ext cx="6050635" cy="594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286500"/>
            <a:ext cx="8382012" cy="582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693689" y="6286500"/>
            <a:ext cx="11908510" cy="582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2865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693695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770359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20674" y="360019"/>
            <a:ext cx="8473465" cy="1175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486607" y="1067242"/>
            <a:ext cx="5455920" cy="9520555"/>
          </a:xfrm>
          <a:custGeom>
            <a:avLst/>
            <a:gdLst/>
            <a:ahLst/>
            <a:cxnLst/>
            <a:rect l="l" t="t" r="r" b="b"/>
            <a:pathLst>
              <a:path w="5455919" h="9520555">
                <a:moveTo>
                  <a:pt x="3915264" y="0"/>
                </a:moveTo>
                <a:lnTo>
                  <a:pt x="3716428" y="1803"/>
                </a:lnTo>
                <a:lnTo>
                  <a:pt x="3499430" y="28073"/>
                </a:lnTo>
                <a:lnTo>
                  <a:pt x="3263413" y="81230"/>
                </a:lnTo>
                <a:lnTo>
                  <a:pt x="3007519" y="163696"/>
                </a:lnTo>
                <a:lnTo>
                  <a:pt x="2761688" y="266052"/>
                </a:lnTo>
                <a:lnTo>
                  <a:pt x="2530098" y="385824"/>
                </a:lnTo>
                <a:lnTo>
                  <a:pt x="2312350" y="521420"/>
                </a:lnTo>
                <a:lnTo>
                  <a:pt x="2108045" y="671247"/>
                </a:lnTo>
                <a:lnTo>
                  <a:pt x="1916783" y="833713"/>
                </a:lnTo>
                <a:lnTo>
                  <a:pt x="1738165" y="1007224"/>
                </a:lnTo>
                <a:lnTo>
                  <a:pt x="1571792" y="1190187"/>
                </a:lnTo>
                <a:lnTo>
                  <a:pt x="1417264" y="1381011"/>
                </a:lnTo>
                <a:lnTo>
                  <a:pt x="1274183" y="1578101"/>
                </a:lnTo>
                <a:lnTo>
                  <a:pt x="1142148" y="1779866"/>
                </a:lnTo>
                <a:lnTo>
                  <a:pt x="1020760" y="1984713"/>
                </a:lnTo>
                <a:lnTo>
                  <a:pt x="909620" y="2191048"/>
                </a:lnTo>
                <a:lnTo>
                  <a:pt x="808329" y="2397279"/>
                </a:lnTo>
                <a:lnTo>
                  <a:pt x="716487" y="2601813"/>
                </a:lnTo>
                <a:lnTo>
                  <a:pt x="633695" y="2803058"/>
                </a:lnTo>
                <a:lnTo>
                  <a:pt x="559554" y="2999420"/>
                </a:lnTo>
                <a:lnTo>
                  <a:pt x="493664" y="3189307"/>
                </a:lnTo>
                <a:lnTo>
                  <a:pt x="435626" y="3371126"/>
                </a:lnTo>
                <a:lnTo>
                  <a:pt x="385041" y="3543285"/>
                </a:lnTo>
                <a:lnTo>
                  <a:pt x="341509" y="3704189"/>
                </a:lnTo>
                <a:lnTo>
                  <a:pt x="315227" y="3807887"/>
                </a:lnTo>
                <a:lnTo>
                  <a:pt x="288665" y="3917522"/>
                </a:lnTo>
                <a:lnTo>
                  <a:pt x="262038" y="4032527"/>
                </a:lnTo>
                <a:lnTo>
                  <a:pt x="235559" y="4152333"/>
                </a:lnTo>
                <a:lnTo>
                  <a:pt x="209442" y="4276370"/>
                </a:lnTo>
                <a:lnTo>
                  <a:pt x="183900" y="4404069"/>
                </a:lnTo>
                <a:lnTo>
                  <a:pt x="159146" y="4534862"/>
                </a:lnTo>
                <a:lnTo>
                  <a:pt x="135395" y="4668179"/>
                </a:lnTo>
                <a:lnTo>
                  <a:pt x="112860" y="4803452"/>
                </a:lnTo>
                <a:lnTo>
                  <a:pt x="91754" y="4940111"/>
                </a:lnTo>
                <a:lnTo>
                  <a:pt x="72292" y="5077587"/>
                </a:lnTo>
                <a:lnTo>
                  <a:pt x="54686" y="5215311"/>
                </a:lnTo>
                <a:lnTo>
                  <a:pt x="39150" y="5352715"/>
                </a:lnTo>
                <a:lnTo>
                  <a:pt x="25898" y="5489229"/>
                </a:lnTo>
                <a:lnTo>
                  <a:pt x="15144" y="5624285"/>
                </a:lnTo>
                <a:lnTo>
                  <a:pt x="7100" y="5757312"/>
                </a:lnTo>
                <a:lnTo>
                  <a:pt x="1981" y="5887743"/>
                </a:lnTo>
                <a:lnTo>
                  <a:pt x="0" y="6015009"/>
                </a:lnTo>
                <a:lnTo>
                  <a:pt x="1370" y="6138539"/>
                </a:lnTo>
                <a:lnTo>
                  <a:pt x="6306" y="6257766"/>
                </a:lnTo>
                <a:lnTo>
                  <a:pt x="14737" y="6381024"/>
                </a:lnTo>
                <a:lnTo>
                  <a:pt x="28516" y="6531121"/>
                </a:lnTo>
                <a:lnTo>
                  <a:pt x="49274" y="6704270"/>
                </a:lnTo>
                <a:lnTo>
                  <a:pt x="78642" y="6896685"/>
                </a:lnTo>
                <a:lnTo>
                  <a:pt x="118254" y="7104582"/>
                </a:lnTo>
                <a:lnTo>
                  <a:pt x="169739" y="7324173"/>
                </a:lnTo>
                <a:lnTo>
                  <a:pt x="234732" y="7551674"/>
                </a:lnTo>
                <a:lnTo>
                  <a:pt x="314862" y="7783298"/>
                </a:lnTo>
                <a:lnTo>
                  <a:pt x="411761" y="8015259"/>
                </a:lnTo>
                <a:lnTo>
                  <a:pt x="527063" y="8243773"/>
                </a:lnTo>
                <a:lnTo>
                  <a:pt x="662397" y="8465052"/>
                </a:lnTo>
                <a:lnTo>
                  <a:pt x="819397" y="8675311"/>
                </a:lnTo>
                <a:lnTo>
                  <a:pt x="999694" y="8870765"/>
                </a:lnTo>
                <a:lnTo>
                  <a:pt x="1204920" y="9047627"/>
                </a:lnTo>
                <a:lnTo>
                  <a:pt x="1436706" y="9202112"/>
                </a:lnTo>
                <a:lnTo>
                  <a:pt x="1696684" y="9330434"/>
                </a:lnTo>
                <a:lnTo>
                  <a:pt x="1986487" y="9428807"/>
                </a:lnTo>
                <a:lnTo>
                  <a:pt x="2307745" y="9493446"/>
                </a:lnTo>
                <a:lnTo>
                  <a:pt x="2662091" y="9520563"/>
                </a:lnTo>
                <a:lnTo>
                  <a:pt x="3051156" y="9506375"/>
                </a:lnTo>
                <a:lnTo>
                  <a:pt x="3433181" y="9450760"/>
                </a:lnTo>
                <a:lnTo>
                  <a:pt x="3767304" y="9358815"/>
                </a:lnTo>
                <a:lnTo>
                  <a:pt x="4056497" y="9234576"/>
                </a:lnTo>
                <a:lnTo>
                  <a:pt x="4303729" y="9082079"/>
                </a:lnTo>
                <a:lnTo>
                  <a:pt x="4511971" y="8905362"/>
                </a:lnTo>
                <a:lnTo>
                  <a:pt x="4684194" y="8708462"/>
                </a:lnTo>
                <a:lnTo>
                  <a:pt x="4823366" y="8495414"/>
                </a:lnTo>
                <a:lnTo>
                  <a:pt x="4932460" y="8270257"/>
                </a:lnTo>
                <a:lnTo>
                  <a:pt x="5014444" y="8037026"/>
                </a:lnTo>
                <a:lnTo>
                  <a:pt x="5072290" y="7799758"/>
                </a:lnTo>
                <a:lnTo>
                  <a:pt x="5108967" y="7562491"/>
                </a:lnTo>
                <a:lnTo>
                  <a:pt x="5127446" y="7329261"/>
                </a:lnTo>
                <a:lnTo>
                  <a:pt x="5130697" y="7104104"/>
                </a:lnTo>
                <a:lnTo>
                  <a:pt x="5121690" y="6891058"/>
                </a:lnTo>
                <a:lnTo>
                  <a:pt x="5103396" y="6694159"/>
                </a:lnTo>
                <a:lnTo>
                  <a:pt x="5078786" y="6517444"/>
                </a:lnTo>
                <a:lnTo>
                  <a:pt x="5050828" y="6364950"/>
                </a:lnTo>
                <a:lnTo>
                  <a:pt x="5022494" y="6240714"/>
                </a:lnTo>
                <a:lnTo>
                  <a:pt x="4996754" y="6148772"/>
                </a:lnTo>
                <a:lnTo>
                  <a:pt x="4976578" y="6093161"/>
                </a:lnTo>
                <a:lnTo>
                  <a:pt x="4960390" y="6049205"/>
                </a:lnTo>
                <a:lnTo>
                  <a:pt x="4944873" y="5990333"/>
                </a:lnTo>
                <a:lnTo>
                  <a:pt x="4930372" y="5917711"/>
                </a:lnTo>
                <a:lnTo>
                  <a:pt x="4917231" y="5832502"/>
                </a:lnTo>
                <a:lnTo>
                  <a:pt x="4905796" y="5735872"/>
                </a:lnTo>
                <a:lnTo>
                  <a:pt x="4896411" y="5628987"/>
                </a:lnTo>
                <a:lnTo>
                  <a:pt x="4889420" y="5513011"/>
                </a:lnTo>
                <a:lnTo>
                  <a:pt x="4885170" y="5389109"/>
                </a:lnTo>
                <a:lnTo>
                  <a:pt x="4884005" y="5258448"/>
                </a:lnTo>
                <a:lnTo>
                  <a:pt x="4886269" y="5122190"/>
                </a:lnTo>
                <a:lnTo>
                  <a:pt x="4892309" y="4981503"/>
                </a:lnTo>
                <a:lnTo>
                  <a:pt x="4902467" y="4837551"/>
                </a:lnTo>
                <a:lnTo>
                  <a:pt x="4917090" y="4691499"/>
                </a:lnTo>
                <a:lnTo>
                  <a:pt x="4936523" y="4544511"/>
                </a:lnTo>
                <a:lnTo>
                  <a:pt x="4961110" y="4397754"/>
                </a:lnTo>
                <a:lnTo>
                  <a:pt x="4991195" y="4252393"/>
                </a:lnTo>
                <a:lnTo>
                  <a:pt x="5027125" y="4109592"/>
                </a:lnTo>
                <a:lnTo>
                  <a:pt x="5069244" y="3970516"/>
                </a:lnTo>
                <a:lnTo>
                  <a:pt x="5117896" y="3836332"/>
                </a:lnTo>
                <a:lnTo>
                  <a:pt x="5173428" y="3708203"/>
                </a:lnTo>
                <a:lnTo>
                  <a:pt x="5228958" y="3580856"/>
                </a:lnTo>
                <a:lnTo>
                  <a:pt x="5277580" y="3448849"/>
                </a:lnTo>
                <a:lnTo>
                  <a:pt x="5319605" y="3313101"/>
                </a:lnTo>
                <a:lnTo>
                  <a:pt x="5355344" y="3174531"/>
                </a:lnTo>
                <a:lnTo>
                  <a:pt x="5385109" y="3034058"/>
                </a:lnTo>
                <a:lnTo>
                  <a:pt x="5409212" y="2892601"/>
                </a:lnTo>
                <a:lnTo>
                  <a:pt x="5427965" y="2751077"/>
                </a:lnTo>
                <a:lnTo>
                  <a:pt x="5441679" y="2610407"/>
                </a:lnTo>
                <a:lnTo>
                  <a:pt x="5450666" y="2471510"/>
                </a:lnTo>
                <a:lnTo>
                  <a:pt x="5455237" y="2335302"/>
                </a:lnTo>
                <a:lnTo>
                  <a:pt x="5455706" y="2202705"/>
                </a:lnTo>
                <a:lnTo>
                  <a:pt x="5452382" y="2074636"/>
                </a:lnTo>
                <a:lnTo>
                  <a:pt x="5445578" y="1952015"/>
                </a:lnTo>
                <a:lnTo>
                  <a:pt x="5435606" y="1835759"/>
                </a:lnTo>
                <a:lnTo>
                  <a:pt x="5422777" y="1726789"/>
                </a:lnTo>
                <a:lnTo>
                  <a:pt x="5407403" y="1626022"/>
                </a:lnTo>
                <a:lnTo>
                  <a:pt x="5389795" y="1534379"/>
                </a:lnTo>
                <a:lnTo>
                  <a:pt x="5370267" y="1452776"/>
                </a:lnTo>
                <a:lnTo>
                  <a:pt x="5349128" y="1382134"/>
                </a:lnTo>
                <a:lnTo>
                  <a:pt x="5326691" y="1323371"/>
                </a:lnTo>
                <a:lnTo>
                  <a:pt x="5301770" y="1262915"/>
                </a:lnTo>
                <a:lnTo>
                  <a:pt x="5272413" y="1188196"/>
                </a:lnTo>
                <a:lnTo>
                  <a:pt x="5237762" y="1101633"/>
                </a:lnTo>
                <a:lnTo>
                  <a:pt x="5196960" y="1005648"/>
                </a:lnTo>
                <a:lnTo>
                  <a:pt x="5149149" y="902662"/>
                </a:lnTo>
                <a:lnTo>
                  <a:pt x="5093471" y="795094"/>
                </a:lnTo>
                <a:lnTo>
                  <a:pt x="5029067" y="685366"/>
                </a:lnTo>
                <a:lnTo>
                  <a:pt x="4955081" y="575898"/>
                </a:lnTo>
                <a:lnTo>
                  <a:pt x="4870654" y="469110"/>
                </a:lnTo>
                <a:lnTo>
                  <a:pt x="4774929" y="367425"/>
                </a:lnTo>
                <a:lnTo>
                  <a:pt x="4667047" y="273261"/>
                </a:lnTo>
                <a:lnTo>
                  <a:pt x="4546150" y="189041"/>
                </a:lnTo>
                <a:lnTo>
                  <a:pt x="4411382" y="117183"/>
                </a:lnTo>
                <a:lnTo>
                  <a:pt x="4261883" y="60110"/>
                </a:lnTo>
                <a:lnTo>
                  <a:pt x="4096796" y="20242"/>
                </a:lnTo>
                <a:lnTo>
                  <a:pt x="3915264" y="0"/>
                </a:lnTo>
                <a:close/>
              </a:path>
            </a:pathLst>
          </a:custGeom>
          <a:solidFill>
            <a:srgbClr val="A41E1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486607" y="1067242"/>
            <a:ext cx="5455920" cy="9520555"/>
          </a:xfrm>
          <a:custGeom>
            <a:avLst/>
            <a:gdLst/>
            <a:ahLst/>
            <a:cxnLst/>
            <a:rect l="l" t="t" r="r" b="b"/>
            <a:pathLst>
              <a:path w="5455919" h="9520555">
                <a:moveTo>
                  <a:pt x="341509" y="3704189"/>
                </a:moveTo>
                <a:lnTo>
                  <a:pt x="315227" y="3807887"/>
                </a:lnTo>
                <a:lnTo>
                  <a:pt x="288665" y="3917522"/>
                </a:lnTo>
                <a:lnTo>
                  <a:pt x="262038" y="4032527"/>
                </a:lnTo>
                <a:lnTo>
                  <a:pt x="235559" y="4152333"/>
                </a:lnTo>
                <a:lnTo>
                  <a:pt x="209442" y="4276370"/>
                </a:lnTo>
                <a:lnTo>
                  <a:pt x="183900" y="4404069"/>
                </a:lnTo>
                <a:lnTo>
                  <a:pt x="159146" y="4534862"/>
                </a:lnTo>
                <a:lnTo>
                  <a:pt x="135395" y="4668179"/>
                </a:lnTo>
                <a:lnTo>
                  <a:pt x="112860" y="4803452"/>
                </a:lnTo>
                <a:lnTo>
                  <a:pt x="91754" y="4940111"/>
                </a:lnTo>
                <a:lnTo>
                  <a:pt x="72292" y="5077587"/>
                </a:lnTo>
                <a:lnTo>
                  <a:pt x="54686" y="5215311"/>
                </a:lnTo>
                <a:lnTo>
                  <a:pt x="39150" y="5352715"/>
                </a:lnTo>
                <a:lnTo>
                  <a:pt x="25898" y="5489229"/>
                </a:lnTo>
                <a:lnTo>
                  <a:pt x="15144" y="5624285"/>
                </a:lnTo>
                <a:lnTo>
                  <a:pt x="7100" y="5757312"/>
                </a:lnTo>
                <a:lnTo>
                  <a:pt x="1981" y="5887743"/>
                </a:lnTo>
                <a:lnTo>
                  <a:pt x="0" y="6015009"/>
                </a:lnTo>
                <a:lnTo>
                  <a:pt x="1370" y="6138539"/>
                </a:lnTo>
                <a:lnTo>
                  <a:pt x="6306" y="6257766"/>
                </a:lnTo>
                <a:lnTo>
                  <a:pt x="14737" y="6381024"/>
                </a:lnTo>
                <a:lnTo>
                  <a:pt x="28516" y="6531121"/>
                </a:lnTo>
                <a:lnTo>
                  <a:pt x="49274" y="6704270"/>
                </a:lnTo>
                <a:lnTo>
                  <a:pt x="78642" y="6896685"/>
                </a:lnTo>
                <a:lnTo>
                  <a:pt x="118254" y="7104582"/>
                </a:lnTo>
                <a:lnTo>
                  <a:pt x="169739" y="7324173"/>
                </a:lnTo>
                <a:lnTo>
                  <a:pt x="234732" y="7551674"/>
                </a:lnTo>
                <a:lnTo>
                  <a:pt x="314862" y="7783298"/>
                </a:lnTo>
                <a:lnTo>
                  <a:pt x="411761" y="8015259"/>
                </a:lnTo>
                <a:lnTo>
                  <a:pt x="527063" y="8243773"/>
                </a:lnTo>
                <a:lnTo>
                  <a:pt x="662397" y="8465052"/>
                </a:lnTo>
                <a:lnTo>
                  <a:pt x="819397" y="8675311"/>
                </a:lnTo>
                <a:lnTo>
                  <a:pt x="999694" y="8870765"/>
                </a:lnTo>
                <a:lnTo>
                  <a:pt x="1204920" y="9047627"/>
                </a:lnTo>
                <a:lnTo>
                  <a:pt x="1436706" y="9202112"/>
                </a:lnTo>
                <a:lnTo>
                  <a:pt x="1696684" y="9330434"/>
                </a:lnTo>
                <a:lnTo>
                  <a:pt x="1986487" y="9428807"/>
                </a:lnTo>
                <a:lnTo>
                  <a:pt x="2307745" y="9493446"/>
                </a:lnTo>
                <a:lnTo>
                  <a:pt x="2662091" y="9520563"/>
                </a:lnTo>
                <a:lnTo>
                  <a:pt x="3051156" y="9506375"/>
                </a:lnTo>
                <a:lnTo>
                  <a:pt x="3433181" y="9450760"/>
                </a:lnTo>
                <a:lnTo>
                  <a:pt x="3767304" y="9358815"/>
                </a:lnTo>
                <a:lnTo>
                  <a:pt x="4056497" y="9234576"/>
                </a:lnTo>
                <a:lnTo>
                  <a:pt x="4303729" y="9082079"/>
                </a:lnTo>
                <a:lnTo>
                  <a:pt x="4511971" y="8905362"/>
                </a:lnTo>
                <a:lnTo>
                  <a:pt x="4684194" y="8708462"/>
                </a:lnTo>
                <a:lnTo>
                  <a:pt x="4823366" y="8495414"/>
                </a:lnTo>
                <a:lnTo>
                  <a:pt x="4932460" y="8270257"/>
                </a:lnTo>
                <a:lnTo>
                  <a:pt x="5014444" y="8037026"/>
                </a:lnTo>
                <a:lnTo>
                  <a:pt x="5072290" y="7799758"/>
                </a:lnTo>
                <a:lnTo>
                  <a:pt x="5108967" y="7562491"/>
                </a:lnTo>
                <a:lnTo>
                  <a:pt x="5127446" y="7329261"/>
                </a:lnTo>
                <a:lnTo>
                  <a:pt x="5130697" y="7104104"/>
                </a:lnTo>
                <a:lnTo>
                  <a:pt x="5121690" y="6891058"/>
                </a:lnTo>
                <a:lnTo>
                  <a:pt x="5103396" y="6694159"/>
                </a:lnTo>
                <a:lnTo>
                  <a:pt x="5078786" y="6517444"/>
                </a:lnTo>
                <a:lnTo>
                  <a:pt x="5050828" y="6364950"/>
                </a:lnTo>
                <a:lnTo>
                  <a:pt x="5022494" y="6240714"/>
                </a:lnTo>
                <a:lnTo>
                  <a:pt x="4996754" y="6148772"/>
                </a:lnTo>
                <a:lnTo>
                  <a:pt x="4976578" y="6093161"/>
                </a:lnTo>
                <a:lnTo>
                  <a:pt x="4960390" y="6049205"/>
                </a:lnTo>
                <a:lnTo>
                  <a:pt x="4944873" y="5990333"/>
                </a:lnTo>
                <a:lnTo>
                  <a:pt x="4930372" y="5917711"/>
                </a:lnTo>
                <a:lnTo>
                  <a:pt x="4917231" y="5832502"/>
                </a:lnTo>
                <a:lnTo>
                  <a:pt x="4905796" y="5735872"/>
                </a:lnTo>
                <a:lnTo>
                  <a:pt x="4896411" y="5628987"/>
                </a:lnTo>
                <a:lnTo>
                  <a:pt x="4889420" y="5513011"/>
                </a:lnTo>
                <a:lnTo>
                  <a:pt x="4885170" y="5389109"/>
                </a:lnTo>
                <a:lnTo>
                  <a:pt x="4884005" y="5258448"/>
                </a:lnTo>
                <a:lnTo>
                  <a:pt x="4886269" y="5122190"/>
                </a:lnTo>
                <a:lnTo>
                  <a:pt x="4892309" y="4981503"/>
                </a:lnTo>
                <a:lnTo>
                  <a:pt x="4902467" y="4837551"/>
                </a:lnTo>
                <a:lnTo>
                  <a:pt x="4917090" y="4691499"/>
                </a:lnTo>
                <a:lnTo>
                  <a:pt x="4936523" y="4544511"/>
                </a:lnTo>
                <a:lnTo>
                  <a:pt x="4961110" y="4397754"/>
                </a:lnTo>
                <a:lnTo>
                  <a:pt x="4991195" y="4252393"/>
                </a:lnTo>
                <a:lnTo>
                  <a:pt x="5027125" y="4109592"/>
                </a:lnTo>
                <a:lnTo>
                  <a:pt x="5069244" y="3970516"/>
                </a:lnTo>
                <a:lnTo>
                  <a:pt x="5117896" y="3836332"/>
                </a:lnTo>
                <a:lnTo>
                  <a:pt x="5173428" y="3708203"/>
                </a:lnTo>
                <a:lnTo>
                  <a:pt x="5228958" y="3580856"/>
                </a:lnTo>
                <a:lnTo>
                  <a:pt x="5277580" y="3448849"/>
                </a:lnTo>
                <a:lnTo>
                  <a:pt x="5319605" y="3313101"/>
                </a:lnTo>
                <a:lnTo>
                  <a:pt x="5355344" y="3174531"/>
                </a:lnTo>
                <a:lnTo>
                  <a:pt x="5385109" y="3034058"/>
                </a:lnTo>
                <a:lnTo>
                  <a:pt x="5409212" y="2892601"/>
                </a:lnTo>
                <a:lnTo>
                  <a:pt x="5427965" y="2751077"/>
                </a:lnTo>
                <a:lnTo>
                  <a:pt x="5441679" y="2610407"/>
                </a:lnTo>
                <a:lnTo>
                  <a:pt x="5450666" y="2471510"/>
                </a:lnTo>
                <a:lnTo>
                  <a:pt x="5455237" y="2335302"/>
                </a:lnTo>
                <a:lnTo>
                  <a:pt x="5455706" y="2202705"/>
                </a:lnTo>
                <a:lnTo>
                  <a:pt x="5452382" y="2074636"/>
                </a:lnTo>
                <a:lnTo>
                  <a:pt x="5445578" y="1952015"/>
                </a:lnTo>
                <a:lnTo>
                  <a:pt x="5435606" y="1835759"/>
                </a:lnTo>
                <a:lnTo>
                  <a:pt x="5422777" y="1726789"/>
                </a:lnTo>
                <a:lnTo>
                  <a:pt x="5407403" y="1626022"/>
                </a:lnTo>
                <a:lnTo>
                  <a:pt x="5389795" y="1534379"/>
                </a:lnTo>
                <a:lnTo>
                  <a:pt x="5370267" y="1452776"/>
                </a:lnTo>
                <a:lnTo>
                  <a:pt x="5349128" y="1382134"/>
                </a:lnTo>
                <a:lnTo>
                  <a:pt x="5326691" y="1323371"/>
                </a:lnTo>
                <a:lnTo>
                  <a:pt x="5301770" y="1262915"/>
                </a:lnTo>
                <a:lnTo>
                  <a:pt x="5272413" y="1188196"/>
                </a:lnTo>
                <a:lnTo>
                  <a:pt x="5237762" y="1101633"/>
                </a:lnTo>
                <a:lnTo>
                  <a:pt x="5196960" y="1005648"/>
                </a:lnTo>
                <a:lnTo>
                  <a:pt x="5149149" y="902662"/>
                </a:lnTo>
                <a:lnTo>
                  <a:pt x="5093471" y="795094"/>
                </a:lnTo>
                <a:lnTo>
                  <a:pt x="5029067" y="685366"/>
                </a:lnTo>
                <a:lnTo>
                  <a:pt x="4955081" y="575898"/>
                </a:lnTo>
                <a:lnTo>
                  <a:pt x="4870654" y="469110"/>
                </a:lnTo>
                <a:lnTo>
                  <a:pt x="4774929" y="367425"/>
                </a:lnTo>
                <a:lnTo>
                  <a:pt x="4667047" y="273261"/>
                </a:lnTo>
                <a:lnTo>
                  <a:pt x="4546150" y="189041"/>
                </a:lnTo>
                <a:lnTo>
                  <a:pt x="4411382" y="117183"/>
                </a:lnTo>
                <a:lnTo>
                  <a:pt x="4261883" y="60110"/>
                </a:lnTo>
                <a:lnTo>
                  <a:pt x="4096796" y="20242"/>
                </a:lnTo>
                <a:lnTo>
                  <a:pt x="3915264" y="0"/>
                </a:lnTo>
                <a:lnTo>
                  <a:pt x="3716428" y="1803"/>
                </a:lnTo>
                <a:lnTo>
                  <a:pt x="3499430" y="28073"/>
                </a:lnTo>
                <a:lnTo>
                  <a:pt x="3263413" y="81230"/>
                </a:lnTo>
                <a:lnTo>
                  <a:pt x="3007519" y="163696"/>
                </a:lnTo>
                <a:lnTo>
                  <a:pt x="2761688" y="266052"/>
                </a:lnTo>
                <a:lnTo>
                  <a:pt x="2530098" y="385824"/>
                </a:lnTo>
                <a:lnTo>
                  <a:pt x="2312350" y="521420"/>
                </a:lnTo>
                <a:lnTo>
                  <a:pt x="2108045" y="671247"/>
                </a:lnTo>
                <a:lnTo>
                  <a:pt x="1916783" y="833713"/>
                </a:lnTo>
                <a:lnTo>
                  <a:pt x="1738165" y="1007224"/>
                </a:lnTo>
                <a:lnTo>
                  <a:pt x="1571792" y="1190187"/>
                </a:lnTo>
                <a:lnTo>
                  <a:pt x="1417264" y="1381011"/>
                </a:lnTo>
                <a:lnTo>
                  <a:pt x="1274183" y="1578101"/>
                </a:lnTo>
                <a:lnTo>
                  <a:pt x="1142148" y="1779866"/>
                </a:lnTo>
                <a:lnTo>
                  <a:pt x="1020760" y="1984713"/>
                </a:lnTo>
                <a:lnTo>
                  <a:pt x="909620" y="2191048"/>
                </a:lnTo>
                <a:lnTo>
                  <a:pt x="808329" y="2397279"/>
                </a:lnTo>
                <a:lnTo>
                  <a:pt x="716487" y="2601813"/>
                </a:lnTo>
                <a:lnTo>
                  <a:pt x="633695" y="2803058"/>
                </a:lnTo>
                <a:lnTo>
                  <a:pt x="559554" y="2999420"/>
                </a:lnTo>
                <a:lnTo>
                  <a:pt x="493664" y="3189307"/>
                </a:lnTo>
                <a:lnTo>
                  <a:pt x="435626" y="3371126"/>
                </a:lnTo>
                <a:lnTo>
                  <a:pt x="385041" y="3543285"/>
                </a:lnTo>
                <a:lnTo>
                  <a:pt x="341509" y="3704189"/>
                </a:lnTo>
                <a:close/>
              </a:path>
            </a:pathLst>
          </a:custGeom>
          <a:ln w="5905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909496" y="1514996"/>
            <a:ext cx="4686300" cy="8676640"/>
          </a:xfrm>
          <a:custGeom>
            <a:avLst/>
            <a:gdLst/>
            <a:ahLst/>
            <a:cxnLst/>
            <a:rect l="l" t="t" r="r" b="b"/>
            <a:pathLst>
              <a:path w="4686300" h="8676640">
                <a:moveTo>
                  <a:pt x="3329708" y="0"/>
                </a:moveTo>
                <a:lnTo>
                  <a:pt x="3215866" y="8615"/>
                </a:lnTo>
                <a:lnTo>
                  <a:pt x="3100117" y="25257"/>
                </a:lnTo>
                <a:lnTo>
                  <a:pt x="2983233" y="49290"/>
                </a:lnTo>
                <a:lnTo>
                  <a:pt x="2865989" y="80080"/>
                </a:lnTo>
                <a:lnTo>
                  <a:pt x="2749157" y="116988"/>
                </a:lnTo>
                <a:lnTo>
                  <a:pt x="2633509" y="159381"/>
                </a:lnTo>
                <a:lnTo>
                  <a:pt x="2519819" y="206623"/>
                </a:lnTo>
                <a:lnTo>
                  <a:pt x="2408860" y="258076"/>
                </a:lnTo>
                <a:lnTo>
                  <a:pt x="2301404" y="313106"/>
                </a:lnTo>
                <a:lnTo>
                  <a:pt x="2198224" y="371077"/>
                </a:lnTo>
                <a:lnTo>
                  <a:pt x="2100093" y="431354"/>
                </a:lnTo>
                <a:lnTo>
                  <a:pt x="2007785" y="493299"/>
                </a:lnTo>
                <a:lnTo>
                  <a:pt x="1922072" y="556278"/>
                </a:lnTo>
                <a:lnTo>
                  <a:pt x="1843727" y="619655"/>
                </a:lnTo>
                <a:lnTo>
                  <a:pt x="1773522" y="682793"/>
                </a:lnTo>
                <a:lnTo>
                  <a:pt x="1712232" y="745058"/>
                </a:lnTo>
                <a:lnTo>
                  <a:pt x="1660628" y="805813"/>
                </a:lnTo>
                <a:lnTo>
                  <a:pt x="1596368" y="887343"/>
                </a:lnTo>
                <a:lnTo>
                  <a:pt x="1461612" y="1055100"/>
                </a:lnTo>
                <a:lnTo>
                  <a:pt x="1391659" y="1142765"/>
                </a:lnTo>
                <a:lnTo>
                  <a:pt x="1320351" y="1233911"/>
                </a:lnTo>
                <a:lnTo>
                  <a:pt x="1247961" y="1329258"/>
                </a:lnTo>
                <a:lnTo>
                  <a:pt x="1174759" y="1429523"/>
                </a:lnTo>
                <a:lnTo>
                  <a:pt x="1101018" y="1535425"/>
                </a:lnTo>
                <a:lnTo>
                  <a:pt x="1027008" y="1647682"/>
                </a:lnTo>
                <a:lnTo>
                  <a:pt x="953003" y="1767013"/>
                </a:lnTo>
                <a:lnTo>
                  <a:pt x="879273" y="1894135"/>
                </a:lnTo>
                <a:lnTo>
                  <a:pt x="806090" y="2029768"/>
                </a:lnTo>
                <a:lnTo>
                  <a:pt x="733726" y="2174629"/>
                </a:lnTo>
                <a:lnTo>
                  <a:pt x="662452" y="2329437"/>
                </a:lnTo>
                <a:lnTo>
                  <a:pt x="592541" y="2494910"/>
                </a:lnTo>
                <a:lnTo>
                  <a:pt x="524263" y="2671767"/>
                </a:lnTo>
                <a:lnTo>
                  <a:pt x="457891" y="2860725"/>
                </a:lnTo>
                <a:lnTo>
                  <a:pt x="393696" y="3062504"/>
                </a:lnTo>
                <a:lnTo>
                  <a:pt x="331950" y="3277821"/>
                </a:lnTo>
                <a:lnTo>
                  <a:pt x="272924" y="3507395"/>
                </a:lnTo>
                <a:lnTo>
                  <a:pt x="222986" y="3720687"/>
                </a:lnTo>
                <a:lnTo>
                  <a:pt x="177527" y="3931645"/>
                </a:lnTo>
                <a:lnTo>
                  <a:pt x="136756" y="4140258"/>
                </a:lnTo>
                <a:lnTo>
                  <a:pt x="100879" y="4346515"/>
                </a:lnTo>
                <a:lnTo>
                  <a:pt x="70104" y="4550402"/>
                </a:lnTo>
                <a:lnTo>
                  <a:pt x="44637" y="4751909"/>
                </a:lnTo>
                <a:lnTo>
                  <a:pt x="24686" y="4951022"/>
                </a:lnTo>
                <a:lnTo>
                  <a:pt x="10458" y="5147729"/>
                </a:lnTo>
                <a:lnTo>
                  <a:pt x="2160" y="5342020"/>
                </a:lnTo>
                <a:lnTo>
                  <a:pt x="0" y="5533880"/>
                </a:lnTo>
                <a:lnTo>
                  <a:pt x="4183" y="5723300"/>
                </a:lnTo>
                <a:lnTo>
                  <a:pt x="14918" y="5910265"/>
                </a:lnTo>
                <a:lnTo>
                  <a:pt x="32411" y="6094764"/>
                </a:lnTo>
                <a:lnTo>
                  <a:pt x="56871" y="6276786"/>
                </a:lnTo>
                <a:lnTo>
                  <a:pt x="88503" y="6456318"/>
                </a:lnTo>
                <a:lnTo>
                  <a:pt x="127515" y="6633347"/>
                </a:lnTo>
                <a:lnTo>
                  <a:pt x="174114" y="6807862"/>
                </a:lnTo>
                <a:lnTo>
                  <a:pt x="228508" y="6979851"/>
                </a:lnTo>
                <a:lnTo>
                  <a:pt x="290903" y="7149302"/>
                </a:lnTo>
                <a:lnTo>
                  <a:pt x="361507" y="7316202"/>
                </a:lnTo>
                <a:lnTo>
                  <a:pt x="410829" y="7418629"/>
                </a:lnTo>
                <a:lnTo>
                  <a:pt x="468191" y="7524343"/>
                </a:lnTo>
                <a:lnTo>
                  <a:pt x="533647" y="7632126"/>
                </a:lnTo>
                <a:lnTo>
                  <a:pt x="607249" y="7740760"/>
                </a:lnTo>
                <a:lnTo>
                  <a:pt x="689051" y="7849028"/>
                </a:lnTo>
                <a:lnTo>
                  <a:pt x="779106" y="7955711"/>
                </a:lnTo>
                <a:lnTo>
                  <a:pt x="877466" y="8059592"/>
                </a:lnTo>
                <a:lnTo>
                  <a:pt x="984187" y="8159453"/>
                </a:lnTo>
                <a:lnTo>
                  <a:pt x="1099319" y="8254076"/>
                </a:lnTo>
                <a:lnTo>
                  <a:pt x="1222917" y="8342244"/>
                </a:lnTo>
                <a:lnTo>
                  <a:pt x="1355035" y="8422739"/>
                </a:lnTo>
                <a:lnTo>
                  <a:pt x="1495724" y="8494343"/>
                </a:lnTo>
                <a:lnTo>
                  <a:pt x="1645038" y="8555838"/>
                </a:lnTo>
                <a:lnTo>
                  <a:pt x="1803031" y="8606007"/>
                </a:lnTo>
                <a:lnTo>
                  <a:pt x="1969756" y="8643632"/>
                </a:lnTo>
                <a:lnTo>
                  <a:pt x="2145265" y="8667495"/>
                </a:lnTo>
                <a:lnTo>
                  <a:pt x="2329613" y="8676378"/>
                </a:lnTo>
                <a:lnTo>
                  <a:pt x="2522852" y="8669063"/>
                </a:lnTo>
                <a:lnTo>
                  <a:pt x="2725035" y="8644334"/>
                </a:lnTo>
                <a:lnTo>
                  <a:pt x="2936216" y="8600972"/>
                </a:lnTo>
                <a:lnTo>
                  <a:pt x="3121811" y="8545966"/>
                </a:lnTo>
                <a:lnTo>
                  <a:pt x="3289869" y="8477869"/>
                </a:lnTo>
                <a:lnTo>
                  <a:pt x="3441256" y="8398341"/>
                </a:lnTo>
                <a:lnTo>
                  <a:pt x="3576841" y="8309042"/>
                </a:lnTo>
                <a:lnTo>
                  <a:pt x="3697489" y="8211634"/>
                </a:lnTo>
                <a:lnTo>
                  <a:pt x="3804070" y="8107775"/>
                </a:lnTo>
                <a:lnTo>
                  <a:pt x="3897448" y="7999128"/>
                </a:lnTo>
                <a:lnTo>
                  <a:pt x="3978493" y="7887351"/>
                </a:lnTo>
                <a:lnTo>
                  <a:pt x="4048070" y="7774106"/>
                </a:lnTo>
                <a:lnTo>
                  <a:pt x="4107048" y="7661053"/>
                </a:lnTo>
                <a:lnTo>
                  <a:pt x="4156293" y="7549851"/>
                </a:lnTo>
                <a:lnTo>
                  <a:pt x="4196672" y="7442163"/>
                </a:lnTo>
                <a:lnTo>
                  <a:pt x="4229053" y="7339647"/>
                </a:lnTo>
                <a:lnTo>
                  <a:pt x="4254304" y="7243964"/>
                </a:lnTo>
                <a:lnTo>
                  <a:pt x="4273290" y="7156775"/>
                </a:lnTo>
                <a:lnTo>
                  <a:pt x="4286880" y="7079740"/>
                </a:lnTo>
                <a:lnTo>
                  <a:pt x="4295940" y="7014519"/>
                </a:lnTo>
                <a:lnTo>
                  <a:pt x="4301338" y="6962773"/>
                </a:lnTo>
                <a:lnTo>
                  <a:pt x="4304615" y="6906347"/>
                </a:lnTo>
                <a:lnTo>
                  <a:pt x="4304502" y="6848490"/>
                </a:lnTo>
                <a:lnTo>
                  <a:pt x="4304238" y="6794922"/>
                </a:lnTo>
                <a:lnTo>
                  <a:pt x="4303727" y="6727122"/>
                </a:lnTo>
                <a:lnTo>
                  <a:pt x="4302889" y="6646735"/>
                </a:lnTo>
                <a:lnTo>
                  <a:pt x="4301642" y="6555403"/>
                </a:lnTo>
                <a:lnTo>
                  <a:pt x="4299905" y="6454774"/>
                </a:lnTo>
                <a:lnTo>
                  <a:pt x="4297597" y="6346490"/>
                </a:lnTo>
                <a:lnTo>
                  <a:pt x="4294636" y="6232197"/>
                </a:lnTo>
                <a:lnTo>
                  <a:pt x="4290941" y="6113540"/>
                </a:lnTo>
                <a:lnTo>
                  <a:pt x="4286430" y="5992163"/>
                </a:lnTo>
                <a:lnTo>
                  <a:pt x="4281024" y="5869711"/>
                </a:lnTo>
                <a:lnTo>
                  <a:pt x="4274640" y="5747829"/>
                </a:lnTo>
                <a:lnTo>
                  <a:pt x="4267196" y="5628161"/>
                </a:lnTo>
                <a:lnTo>
                  <a:pt x="4258613" y="5512352"/>
                </a:lnTo>
                <a:lnTo>
                  <a:pt x="4248808" y="5402046"/>
                </a:lnTo>
                <a:lnTo>
                  <a:pt x="4237701" y="5298889"/>
                </a:lnTo>
                <a:lnTo>
                  <a:pt x="4225210" y="5204526"/>
                </a:lnTo>
                <a:lnTo>
                  <a:pt x="4211254" y="5120600"/>
                </a:lnTo>
                <a:lnTo>
                  <a:pt x="4195751" y="5048756"/>
                </a:lnTo>
                <a:lnTo>
                  <a:pt x="4181727" y="4979717"/>
                </a:lnTo>
                <a:lnTo>
                  <a:pt x="4172057" y="4903659"/>
                </a:lnTo>
                <a:lnTo>
                  <a:pt x="4166477" y="4821446"/>
                </a:lnTo>
                <a:lnTo>
                  <a:pt x="4164721" y="4733939"/>
                </a:lnTo>
                <a:lnTo>
                  <a:pt x="4166524" y="4642003"/>
                </a:lnTo>
                <a:lnTo>
                  <a:pt x="4171621" y="4546500"/>
                </a:lnTo>
                <a:lnTo>
                  <a:pt x="4179748" y="4448293"/>
                </a:lnTo>
                <a:lnTo>
                  <a:pt x="4190639" y="4348244"/>
                </a:lnTo>
                <a:lnTo>
                  <a:pt x="4204028" y="4247217"/>
                </a:lnTo>
                <a:lnTo>
                  <a:pt x="4219652" y="4146074"/>
                </a:lnTo>
                <a:lnTo>
                  <a:pt x="4237245" y="4045678"/>
                </a:lnTo>
                <a:lnTo>
                  <a:pt x="4256542" y="3946892"/>
                </a:lnTo>
                <a:lnTo>
                  <a:pt x="4277278" y="3850580"/>
                </a:lnTo>
                <a:lnTo>
                  <a:pt x="4299187" y="3757603"/>
                </a:lnTo>
                <a:lnTo>
                  <a:pt x="4322006" y="3668825"/>
                </a:lnTo>
                <a:lnTo>
                  <a:pt x="4345468" y="3585108"/>
                </a:lnTo>
                <a:lnTo>
                  <a:pt x="4369309" y="3507316"/>
                </a:lnTo>
                <a:lnTo>
                  <a:pt x="4393264" y="3436311"/>
                </a:lnTo>
                <a:lnTo>
                  <a:pt x="4417067" y="3372956"/>
                </a:lnTo>
                <a:lnTo>
                  <a:pt x="4440454" y="3318115"/>
                </a:lnTo>
                <a:lnTo>
                  <a:pt x="4463925" y="3262267"/>
                </a:lnTo>
                <a:lnTo>
                  <a:pt x="4487893" y="3195856"/>
                </a:lnTo>
                <a:lnTo>
                  <a:pt x="4512005" y="3119665"/>
                </a:lnTo>
                <a:lnTo>
                  <a:pt x="4535910" y="3034480"/>
                </a:lnTo>
                <a:lnTo>
                  <a:pt x="4559258" y="2941086"/>
                </a:lnTo>
                <a:lnTo>
                  <a:pt x="4581696" y="2840267"/>
                </a:lnTo>
                <a:lnTo>
                  <a:pt x="4602874" y="2732809"/>
                </a:lnTo>
                <a:lnTo>
                  <a:pt x="4622440" y="2619497"/>
                </a:lnTo>
                <a:lnTo>
                  <a:pt x="4640042" y="2501116"/>
                </a:lnTo>
                <a:lnTo>
                  <a:pt x="4655331" y="2378450"/>
                </a:lnTo>
                <a:lnTo>
                  <a:pt x="4667953" y="2252284"/>
                </a:lnTo>
                <a:lnTo>
                  <a:pt x="4677557" y="2123404"/>
                </a:lnTo>
                <a:lnTo>
                  <a:pt x="4683794" y="1992595"/>
                </a:lnTo>
                <a:lnTo>
                  <a:pt x="4686310" y="1860642"/>
                </a:lnTo>
                <a:lnTo>
                  <a:pt x="4684755" y="1728328"/>
                </a:lnTo>
                <a:lnTo>
                  <a:pt x="4678777" y="1596441"/>
                </a:lnTo>
                <a:lnTo>
                  <a:pt x="4668025" y="1465764"/>
                </a:lnTo>
                <a:lnTo>
                  <a:pt x="4652148" y="1337082"/>
                </a:lnTo>
                <a:lnTo>
                  <a:pt x="4630794" y="1211181"/>
                </a:lnTo>
                <a:lnTo>
                  <a:pt x="4603611" y="1088845"/>
                </a:lnTo>
                <a:lnTo>
                  <a:pt x="4576031" y="983856"/>
                </a:lnTo>
                <a:lnTo>
                  <a:pt x="4547828" y="886431"/>
                </a:lnTo>
                <a:lnTo>
                  <a:pt x="4518755" y="796222"/>
                </a:lnTo>
                <a:lnTo>
                  <a:pt x="4488567" y="712879"/>
                </a:lnTo>
                <a:lnTo>
                  <a:pt x="4457014" y="636054"/>
                </a:lnTo>
                <a:lnTo>
                  <a:pt x="4423852" y="565399"/>
                </a:lnTo>
                <a:lnTo>
                  <a:pt x="4388831" y="500564"/>
                </a:lnTo>
                <a:lnTo>
                  <a:pt x="4351705" y="441201"/>
                </a:lnTo>
                <a:lnTo>
                  <a:pt x="4312227" y="386961"/>
                </a:lnTo>
                <a:lnTo>
                  <a:pt x="4270151" y="337494"/>
                </a:lnTo>
                <a:lnTo>
                  <a:pt x="4225228" y="292454"/>
                </a:lnTo>
                <a:lnTo>
                  <a:pt x="4177211" y="251489"/>
                </a:lnTo>
                <a:lnTo>
                  <a:pt x="4125854" y="214253"/>
                </a:lnTo>
                <a:lnTo>
                  <a:pt x="4070910" y="180395"/>
                </a:lnTo>
                <a:lnTo>
                  <a:pt x="4012130" y="149567"/>
                </a:lnTo>
                <a:lnTo>
                  <a:pt x="3949269" y="121421"/>
                </a:lnTo>
                <a:lnTo>
                  <a:pt x="3882079" y="95608"/>
                </a:lnTo>
                <a:lnTo>
                  <a:pt x="3810313" y="71778"/>
                </a:lnTo>
                <a:lnTo>
                  <a:pt x="3733724" y="49583"/>
                </a:lnTo>
                <a:lnTo>
                  <a:pt x="3652064" y="28675"/>
                </a:lnTo>
                <a:lnTo>
                  <a:pt x="3548580" y="9394"/>
                </a:lnTo>
                <a:lnTo>
                  <a:pt x="3440870" y="47"/>
                </a:lnTo>
                <a:lnTo>
                  <a:pt x="3329708" y="0"/>
                </a:lnTo>
                <a:close/>
              </a:path>
            </a:pathLst>
          </a:custGeom>
          <a:solidFill>
            <a:srgbClr val="F36F5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909496" y="1514996"/>
            <a:ext cx="4686300" cy="8676640"/>
          </a:xfrm>
          <a:custGeom>
            <a:avLst/>
            <a:gdLst/>
            <a:ahLst/>
            <a:cxnLst/>
            <a:rect l="l" t="t" r="r" b="b"/>
            <a:pathLst>
              <a:path w="4686300" h="8676640">
                <a:moveTo>
                  <a:pt x="1660628" y="805813"/>
                </a:moveTo>
                <a:lnTo>
                  <a:pt x="1596368" y="887343"/>
                </a:lnTo>
                <a:lnTo>
                  <a:pt x="1529939" y="970199"/>
                </a:lnTo>
                <a:lnTo>
                  <a:pt x="1461612" y="1055100"/>
                </a:lnTo>
                <a:lnTo>
                  <a:pt x="1391659" y="1142765"/>
                </a:lnTo>
                <a:lnTo>
                  <a:pt x="1320351" y="1233911"/>
                </a:lnTo>
                <a:lnTo>
                  <a:pt x="1247961" y="1329258"/>
                </a:lnTo>
                <a:lnTo>
                  <a:pt x="1174759" y="1429523"/>
                </a:lnTo>
                <a:lnTo>
                  <a:pt x="1101018" y="1535425"/>
                </a:lnTo>
                <a:lnTo>
                  <a:pt x="1027008" y="1647682"/>
                </a:lnTo>
                <a:lnTo>
                  <a:pt x="953003" y="1767013"/>
                </a:lnTo>
                <a:lnTo>
                  <a:pt x="879273" y="1894135"/>
                </a:lnTo>
                <a:lnTo>
                  <a:pt x="806090" y="2029768"/>
                </a:lnTo>
                <a:lnTo>
                  <a:pt x="733726" y="2174629"/>
                </a:lnTo>
                <a:lnTo>
                  <a:pt x="662452" y="2329437"/>
                </a:lnTo>
                <a:lnTo>
                  <a:pt x="592541" y="2494910"/>
                </a:lnTo>
                <a:lnTo>
                  <a:pt x="524263" y="2671767"/>
                </a:lnTo>
                <a:lnTo>
                  <a:pt x="457891" y="2860725"/>
                </a:lnTo>
                <a:lnTo>
                  <a:pt x="393696" y="3062504"/>
                </a:lnTo>
                <a:lnTo>
                  <a:pt x="331950" y="3277821"/>
                </a:lnTo>
                <a:lnTo>
                  <a:pt x="272924" y="3507395"/>
                </a:lnTo>
                <a:lnTo>
                  <a:pt x="222986" y="3720687"/>
                </a:lnTo>
                <a:lnTo>
                  <a:pt x="177527" y="3931645"/>
                </a:lnTo>
                <a:lnTo>
                  <a:pt x="136756" y="4140258"/>
                </a:lnTo>
                <a:lnTo>
                  <a:pt x="100879" y="4346515"/>
                </a:lnTo>
                <a:lnTo>
                  <a:pt x="70104" y="4550402"/>
                </a:lnTo>
                <a:lnTo>
                  <a:pt x="44637" y="4751909"/>
                </a:lnTo>
                <a:lnTo>
                  <a:pt x="24686" y="4951022"/>
                </a:lnTo>
                <a:lnTo>
                  <a:pt x="10458" y="5147729"/>
                </a:lnTo>
                <a:lnTo>
                  <a:pt x="2160" y="5342020"/>
                </a:lnTo>
                <a:lnTo>
                  <a:pt x="0" y="5533880"/>
                </a:lnTo>
                <a:lnTo>
                  <a:pt x="4183" y="5723300"/>
                </a:lnTo>
                <a:lnTo>
                  <a:pt x="14918" y="5910265"/>
                </a:lnTo>
                <a:lnTo>
                  <a:pt x="32411" y="6094764"/>
                </a:lnTo>
                <a:lnTo>
                  <a:pt x="56871" y="6276786"/>
                </a:lnTo>
                <a:lnTo>
                  <a:pt x="88503" y="6456318"/>
                </a:lnTo>
                <a:lnTo>
                  <a:pt x="127515" y="6633347"/>
                </a:lnTo>
                <a:lnTo>
                  <a:pt x="174114" y="6807862"/>
                </a:lnTo>
                <a:lnTo>
                  <a:pt x="228508" y="6979851"/>
                </a:lnTo>
                <a:lnTo>
                  <a:pt x="290903" y="7149302"/>
                </a:lnTo>
                <a:lnTo>
                  <a:pt x="361507" y="7316202"/>
                </a:lnTo>
                <a:lnTo>
                  <a:pt x="410829" y="7418629"/>
                </a:lnTo>
                <a:lnTo>
                  <a:pt x="468191" y="7524343"/>
                </a:lnTo>
                <a:lnTo>
                  <a:pt x="533647" y="7632126"/>
                </a:lnTo>
                <a:lnTo>
                  <a:pt x="607249" y="7740760"/>
                </a:lnTo>
                <a:lnTo>
                  <a:pt x="689051" y="7849028"/>
                </a:lnTo>
                <a:lnTo>
                  <a:pt x="779106" y="7955711"/>
                </a:lnTo>
                <a:lnTo>
                  <a:pt x="877466" y="8059592"/>
                </a:lnTo>
                <a:lnTo>
                  <a:pt x="984187" y="8159453"/>
                </a:lnTo>
                <a:lnTo>
                  <a:pt x="1099319" y="8254076"/>
                </a:lnTo>
                <a:lnTo>
                  <a:pt x="1222917" y="8342244"/>
                </a:lnTo>
                <a:lnTo>
                  <a:pt x="1355035" y="8422739"/>
                </a:lnTo>
                <a:lnTo>
                  <a:pt x="1495724" y="8494343"/>
                </a:lnTo>
                <a:lnTo>
                  <a:pt x="1645038" y="8555838"/>
                </a:lnTo>
                <a:lnTo>
                  <a:pt x="1803031" y="8606007"/>
                </a:lnTo>
                <a:lnTo>
                  <a:pt x="1969756" y="8643632"/>
                </a:lnTo>
                <a:lnTo>
                  <a:pt x="2145265" y="8667495"/>
                </a:lnTo>
                <a:lnTo>
                  <a:pt x="2329613" y="8676378"/>
                </a:lnTo>
                <a:lnTo>
                  <a:pt x="2522852" y="8669063"/>
                </a:lnTo>
                <a:lnTo>
                  <a:pt x="2725035" y="8644334"/>
                </a:lnTo>
                <a:lnTo>
                  <a:pt x="2936216" y="8600972"/>
                </a:lnTo>
                <a:lnTo>
                  <a:pt x="3121811" y="8545966"/>
                </a:lnTo>
                <a:lnTo>
                  <a:pt x="3289869" y="8477869"/>
                </a:lnTo>
                <a:lnTo>
                  <a:pt x="3441256" y="8398341"/>
                </a:lnTo>
                <a:lnTo>
                  <a:pt x="3576841" y="8309042"/>
                </a:lnTo>
                <a:lnTo>
                  <a:pt x="3697489" y="8211634"/>
                </a:lnTo>
                <a:lnTo>
                  <a:pt x="3804070" y="8107775"/>
                </a:lnTo>
                <a:lnTo>
                  <a:pt x="3897448" y="7999128"/>
                </a:lnTo>
                <a:lnTo>
                  <a:pt x="3978493" y="7887351"/>
                </a:lnTo>
                <a:lnTo>
                  <a:pt x="4048070" y="7774106"/>
                </a:lnTo>
                <a:lnTo>
                  <a:pt x="4107048" y="7661053"/>
                </a:lnTo>
                <a:lnTo>
                  <a:pt x="4156293" y="7549851"/>
                </a:lnTo>
                <a:lnTo>
                  <a:pt x="4196672" y="7442163"/>
                </a:lnTo>
                <a:lnTo>
                  <a:pt x="4229053" y="7339647"/>
                </a:lnTo>
                <a:lnTo>
                  <a:pt x="4254304" y="7243964"/>
                </a:lnTo>
                <a:lnTo>
                  <a:pt x="4273290" y="7156775"/>
                </a:lnTo>
                <a:lnTo>
                  <a:pt x="4286880" y="7079740"/>
                </a:lnTo>
                <a:lnTo>
                  <a:pt x="4295940" y="7014519"/>
                </a:lnTo>
                <a:lnTo>
                  <a:pt x="4301338" y="6962773"/>
                </a:lnTo>
                <a:lnTo>
                  <a:pt x="4304615" y="6906347"/>
                </a:lnTo>
                <a:lnTo>
                  <a:pt x="4304600" y="6886179"/>
                </a:lnTo>
                <a:lnTo>
                  <a:pt x="4304238" y="6794922"/>
                </a:lnTo>
                <a:lnTo>
                  <a:pt x="4303727" y="6727122"/>
                </a:lnTo>
                <a:lnTo>
                  <a:pt x="4302889" y="6646735"/>
                </a:lnTo>
                <a:lnTo>
                  <a:pt x="4301642" y="6555403"/>
                </a:lnTo>
                <a:lnTo>
                  <a:pt x="4299905" y="6454774"/>
                </a:lnTo>
                <a:lnTo>
                  <a:pt x="4297597" y="6346490"/>
                </a:lnTo>
                <a:lnTo>
                  <a:pt x="4294636" y="6232197"/>
                </a:lnTo>
                <a:lnTo>
                  <a:pt x="4290941" y="6113540"/>
                </a:lnTo>
                <a:lnTo>
                  <a:pt x="4286430" y="5992163"/>
                </a:lnTo>
                <a:lnTo>
                  <a:pt x="4281024" y="5869711"/>
                </a:lnTo>
                <a:lnTo>
                  <a:pt x="4274640" y="5747829"/>
                </a:lnTo>
                <a:lnTo>
                  <a:pt x="4267196" y="5628161"/>
                </a:lnTo>
                <a:lnTo>
                  <a:pt x="4258613" y="5512352"/>
                </a:lnTo>
                <a:lnTo>
                  <a:pt x="4248808" y="5402046"/>
                </a:lnTo>
                <a:lnTo>
                  <a:pt x="4237701" y="5298889"/>
                </a:lnTo>
                <a:lnTo>
                  <a:pt x="4225210" y="5204526"/>
                </a:lnTo>
                <a:lnTo>
                  <a:pt x="4211254" y="5120600"/>
                </a:lnTo>
                <a:lnTo>
                  <a:pt x="4195751" y="5048756"/>
                </a:lnTo>
                <a:lnTo>
                  <a:pt x="4181727" y="4979717"/>
                </a:lnTo>
                <a:lnTo>
                  <a:pt x="4172057" y="4903659"/>
                </a:lnTo>
                <a:lnTo>
                  <a:pt x="4166477" y="4821446"/>
                </a:lnTo>
                <a:lnTo>
                  <a:pt x="4164721" y="4733939"/>
                </a:lnTo>
                <a:lnTo>
                  <a:pt x="4166524" y="4642003"/>
                </a:lnTo>
                <a:lnTo>
                  <a:pt x="4171621" y="4546500"/>
                </a:lnTo>
                <a:lnTo>
                  <a:pt x="4179748" y="4448293"/>
                </a:lnTo>
                <a:lnTo>
                  <a:pt x="4190639" y="4348244"/>
                </a:lnTo>
                <a:lnTo>
                  <a:pt x="4204028" y="4247217"/>
                </a:lnTo>
                <a:lnTo>
                  <a:pt x="4219652" y="4146074"/>
                </a:lnTo>
                <a:lnTo>
                  <a:pt x="4237245" y="4045678"/>
                </a:lnTo>
                <a:lnTo>
                  <a:pt x="4256542" y="3946892"/>
                </a:lnTo>
                <a:lnTo>
                  <a:pt x="4277278" y="3850580"/>
                </a:lnTo>
                <a:lnTo>
                  <a:pt x="4299187" y="3757603"/>
                </a:lnTo>
                <a:lnTo>
                  <a:pt x="4322006" y="3668825"/>
                </a:lnTo>
                <a:lnTo>
                  <a:pt x="4345468" y="3585108"/>
                </a:lnTo>
                <a:lnTo>
                  <a:pt x="4369309" y="3507316"/>
                </a:lnTo>
                <a:lnTo>
                  <a:pt x="4393264" y="3436311"/>
                </a:lnTo>
                <a:lnTo>
                  <a:pt x="4417067" y="3372956"/>
                </a:lnTo>
                <a:lnTo>
                  <a:pt x="4440454" y="3318115"/>
                </a:lnTo>
                <a:lnTo>
                  <a:pt x="4463925" y="3262267"/>
                </a:lnTo>
                <a:lnTo>
                  <a:pt x="4487893" y="3195856"/>
                </a:lnTo>
                <a:lnTo>
                  <a:pt x="4512005" y="3119665"/>
                </a:lnTo>
                <a:lnTo>
                  <a:pt x="4535910" y="3034480"/>
                </a:lnTo>
                <a:lnTo>
                  <a:pt x="4559258" y="2941086"/>
                </a:lnTo>
                <a:lnTo>
                  <a:pt x="4581696" y="2840267"/>
                </a:lnTo>
                <a:lnTo>
                  <a:pt x="4602874" y="2732809"/>
                </a:lnTo>
                <a:lnTo>
                  <a:pt x="4622440" y="2619497"/>
                </a:lnTo>
                <a:lnTo>
                  <a:pt x="4640042" y="2501116"/>
                </a:lnTo>
                <a:lnTo>
                  <a:pt x="4655331" y="2378450"/>
                </a:lnTo>
                <a:lnTo>
                  <a:pt x="4667953" y="2252284"/>
                </a:lnTo>
                <a:lnTo>
                  <a:pt x="4677557" y="2123404"/>
                </a:lnTo>
                <a:lnTo>
                  <a:pt x="4683794" y="1992595"/>
                </a:lnTo>
                <a:lnTo>
                  <a:pt x="4686310" y="1860642"/>
                </a:lnTo>
                <a:lnTo>
                  <a:pt x="4684755" y="1728328"/>
                </a:lnTo>
                <a:lnTo>
                  <a:pt x="4678777" y="1596441"/>
                </a:lnTo>
                <a:lnTo>
                  <a:pt x="4668025" y="1465764"/>
                </a:lnTo>
                <a:lnTo>
                  <a:pt x="4652148" y="1337082"/>
                </a:lnTo>
                <a:lnTo>
                  <a:pt x="4630794" y="1211181"/>
                </a:lnTo>
                <a:lnTo>
                  <a:pt x="4603611" y="1088845"/>
                </a:lnTo>
                <a:lnTo>
                  <a:pt x="4576031" y="983856"/>
                </a:lnTo>
                <a:lnTo>
                  <a:pt x="4547828" y="886431"/>
                </a:lnTo>
                <a:lnTo>
                  <a:pt x="4518755" y="796222"/>
                </a:lnTo>
                <a:lnTo>
                  <a:pt x="4488567" y="712879"/>
                </a:lnTo>
                <a:lnTo>
                  <a:pt x="4457014" y="636054"/>
                </a:lnTo>
                <a:lnTo>
                  <a:pt x="4423852" y="565399"/>
                </a:lnTo>
                <a:lnTo>
                  <a:pt x="4388831" y="500564"/>
                </a:lnTo>
                <a:lnTo>
                  <a:pt x="4351705" y="441201"/>
                </a:lnTo>
                <a:lnTo>
                  <a:pt x="4312227" y="386961"/>
                </a:lnTo>
                <a:lnTo>
                  <a:pt x="4270151" y="337494"/>
                </a:lnTo>
                <a:lnTo>
                  <a:pt x="4225228" y="292454"/>
                </a:lnTo>
                <a:lnTo>
                  <a:pt x="4177211" y="251489"/>
                </a:lnTo>
                <a:lnTo>
                  <a:pt x="4125854" y="214253"/>
                </a:lnTo>
                <a:lnTo>
                  <a:pt x="4070910" y="180395"/>
                </a:lnTo>
                <a:lnTo>
                  <a:pt x="4012130" y="149567"/>
                </a:lnTo>
                <a:lnTo>
                  <a:pt x="3949269" y="121421"/>
                </a:lnTo>
                <a:lnTo>
                  <a:pt x="3882079" y="95608"/>
                </a:lnTo>
                <a:lnTo>
                  <a:pt x="3810313" y="71778"/>
                </a:lnTo>
                <a:lnTo>
                  <a:pt x="3733724" y="49583"/>
                </a:lnTo>
                <a:lnTo>
                  <a:pt x="3652064" y="28675"/>
                </a:lnTo>
                <a:lnTo>
                  <a:pt x="3548580" y="9394"/>
                </a:lnTo>
                <a:lnTo>
                  <a:pt x="3440870" y="47"/>
                </a:lnTo>
                <a:lnTo>
                  <a:pt x="3329708" y="0"/>
                </a:lnTo>
                <a:lnTo>
                  <a:pt x="3215866" y="8615"/>
                </a:lnTo>
                <a:lnTo>
                  <a:pt x="3100117" y="25257"/>
                </a:lnTo>
                <a:lnTo>
                  <a:pt x="2983233" y="49290"/>
                </a:lnTo>
                <a:lnTo>
                  <a:pt x="2865989" y="80080"/>
                </a:lnTo>
                <a:lnTo>
                  <a:pt x="2749157" y="116988"/>
                </a:lnTo>
                <a:lnTo>
                  <a:pt x="2633509" y="159381"/>
                </a:lnTo>
                <a:lnTo>
                  <a:pt x="2519819" y="206623"/>
                </a:lnTo>
                <a:lnTo>
                  <a:pt x="2408860" y="258076"/>
                </a:lnTo>
                <a:lnTo>
                  <a:pt x="2301404" y="313106"/>
                </a:lnTo>
                <a:lnTo>
                  <a:pt x="2198224" y="371077"/>
                </a:lnTo>
                <a:lnTo>
                  <a:pt x="2100093" y="431354"/>
                </a:lnTo>
                <a:lnTo>
                  <a:pt x="2007785" y="493299"/>
                </a:lnTo>
                <a:lnTo>
                  <a:pt x="1922072" y="556278"/>
                </a:lnTo>
                <a:lnTo>
                  <a:pt x="1843727" y="619655"/>
                </a:lnTo>
                <a:lnTo>
                  <a:pt x="1773522" y="682793"/>
                </a:lnTo>
                <a:lnTo>
                  <a:pt x="1712232" y="745058"/>
                </a:lnTo>
                <a:lnTo>
                  <a:pt x="1660628" y="805813"/>
                </a:lnTo>
                <a:close/>
              </a:path>
            </a:pathLst>
          </a:custGeom>
          <a:ln w="5905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138741" y="6590316"/>
            <a:ext cx="362585" cy="1070610"/>
          </a:xfrm>
          <a:custGeom>
            <a:avLst/>
            <a:gdLst/>
            <a:ahLst/>
            <a:cxnLst/>
            <a:rect l="l" t="t" r="r" b="b"/>
            <a:pathLst>
              <a:path w="362584" h="1070609">
                <a:moveTo>
                  <a:pt x="107085" y="0"/>
                </a:moveTo>
                <a:lnTo>
                  <a:pt x="68416" y="9544"/>
                </a:lnTo>
                <a:lnTo>
                  <a:pt x="37873" y="41099"/>
                </a:lnTo>
                <a:lnTo>
                  <a:pt x="16063" y="94379"/>
                </a:lnTo>
                <a:lnTo>
                  <a:pt x="6542" y="141854"/>
                </a:lnTo>
                <a:lnTo>
                  <a:pt x="1154" y="198815"/>
                </a:lnTo>
                <a:lnTo>
                  <a:pt x="0" y="265191"/>
                </a:lnTo>
                <a:lnTo>
                  <a:pt x="1042" y="301889"/>
                </a:lnTo>
                <a:lnTo>
                  <a:pt x="3180" y="340915"/>
                </a:lnTo>
                <a:lnTo>
                  <a:pt x="6428" y="382262"/>
                </a:lnTo>
                <a:lnTo>
                  <a:pt x="10797" y="425919"/>
                </a:lnTo>
                <a:lnTo>
                  <a:pt x="16300" y="471879"/>
                </a:lnTo>
                <a:lnTo>
                  <a:pt x="22950" y="520133"/>
                </a:lnTo>
                <a:lnTo>
                  <a:pt x="30374" y="569170"/>
                </a:lnTo>
                <a:lnTo>
                  <a:pt x="37979" y="615881"/>
                </a:lnTo>
                <a:lnTo>
                  <a:pt x="45957" y="661323"/>
                </a:lnTo>
                <a:lnTo>
                  <a:pt x="54244" y="704993"/>
                </a:lnTo>
                <a:lnTo>
                  <a:pt x="62840" y="746777"/>
                </a:lnTo>
                <a:lnTo>
                  <a:pt x="71747" y="786560"/>
                </a:lnTo>
                <a:lnTo>
                  <a:pt x="80965" y="824231"/>
                </a:lnTo>
                <a:lnTo>
                  <a:pt x="100336" y="892778"/>
                </a:lnTo>
                <a:lnTo>
                  <a:pt x="120957" y="951508"/>
                </a:lnTo>
                <a:lnTo>
                  <a:pt x="142832" y="999514"/>
                </a:lnTo>
                <a:lnTo>
                  <a:pt x="165966" y="1035885"/>
                </a:lnTo>
                <a:lnTo>
                  <a:pt x="203037" y="1066642"/>
                </a:lnTo>
                <a:lnTo>
                  <a:pt x="216029" y="1070093"/>
                </a:lnTo>
                <a:lnTo>
                  <a:pt x="229338" y="1069955"/>
                </a:lnTo>
                <a:lnTo>
                  <a:pt x="268319" y="1048339"/>
                </a:lnTo>
                <a:lnTo>
                  <a:pt x="292244" y="1017465"/>
                </a:lnTo>
                <a:lnTo>
                  <a:pt x="313731" y="974592"/>
                </a:lnTo>
                <a:lnTo>
                  <a:pt x="332104" y="920723"/>
                </a:lnTo>
                <a:lnTo>
                  <a:pt x="346688" y="856864"/>
                </a:lnTo>
                <a:lnTo>
                  <a:pt x="356808" y="784017"/>
                </a:lnTo>
                <a:lnTo>
                  <a:pt x="359983" y="744537"/>
                </a:lnTo>
                <a:lnTo>
                  <a:pt x="361788" y="703187"/>
                </a:lnTo>
                <a:lnTo>
                  <a:pt x="362140" y="660092"/>
                </a:lnTo>
                <a:lnTo>
                  <a:pt x="360953" y="615378"/>
                </a:lnTo>
                <a:lnTo>
                  <a:pt x="358144" y="569170"/>
                </a:lnTo>
                <a:lnTo>
                  <a:pt x="353628" y="521594"/>
                </a:lnTo>
                <a:lnTo>
                  <a:pt x="347321" y="472775"/>
                </a:lnTo>
                <a:lnTo>
                  <a:pt x="339614" y="424677"/>
                </a:lnTo>
                <a:lnTo>
                  <a:pt x="330956" y="379179"/>
                </a:lnTo>
                <a:lnTo>
                  <a:pt x="321418" y="336276"/>
                </a:lnTo>
                <a:lnTo>
                  <a:pt x="311069" y="295965"/>
                </a:lnTo>
                <a:lnTo>
                  <a:pt x="299983" y="258243"/>
                </a:lnTo>
                <a:lnTo>
                  <a:pt x="275879" y="190550"/>
                </a:lnTo>
                <a:lnTo>
                  <a:pt x="249675" y="133171"/>
                </a:lnTo>
                <a:lnTo>
                  <a:pt x="221941" y="86078"/>
                </a:lnTo>
                <a:lnTo>
                  <a:pt x="193246" y="49242"/>
                </a:lnTo>
                <a:lnTo>
                  <a:pt x="164159" y="22635"/>
                </a:lnTo>
                <a:lnTo>
                  <a:pt x="121038" y="1845"/>
                </a:lnTo>
                <a:lnTo>
                  <a:pt x="107085" y="0"/>
                </a:lnTo>
                <a:close/>
              </a:path>
            </a:pathLst>
          </a:custGeom>
          <a:solidFill>
            <a:srgbClr val="F36F5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138741" y="6590316"/>
            <a:ext cx="362585" cy="1070610"/>
          </a:xfrm>
          <a:custGeom>
            <a:avLst/>
            <a:gdLst/>
            <a:ahLst/>
            <a:cxnLst/>
            <a:rect l="l" t="t" r="r" b="b"/>
            <a:pathLst>
              <a:path w="362584" h="1070609">
                <a:moveTo>
                  <a:pt x="347321" y="472775"/>
                </a:moveTo>
                <a:lnTo>
                  <a:pt x="353628" y="521594"/>
                </a:lnTo>
                <a:lnTo>
                  <a:pt x="358144" y="569170"/>
                </a:lnTo>
                <a:lnTo>
                  <a:pt x="360953" y="615378"/>
                </a:lnTo>
                <a:lnTo>
                  <a:pt x="362140" y="660092"/>
                </a:lnTo>
                <a:lnTo>
                  <a:pt x="361788" y="703187"/>
                </a:lnTo>
                <a:lnTo>
                  <a:pt x="359983" y="744537"/>
                </a:lnTo>
                <a:lnTo>
                  <a:pt x="356808" y="784017"/>
                </a:lnTo>
                <a:lnTo>
                  <a:pt x="346688" y="856864"/>
                </a:lnTo>
                <a:lnTo>
                  <a:pt x="332104" y="920723"/>
                </a:lnTo>
                <a:lnTo>
                  <a:pt x="313731" y="974592"/>
                </a:lnTo>
                <a:lnTo>
                  <a:pt x="292244" y="1017465"/>
                </a:lnTo>
                <a:lnTo>
                  <a:pt x="268319" y="1048339"/>
                </a:lnTo>
                <a:lnTo>
                  <a:pt x="229338" y="1069955"/>
                </a:lnTo>
                <a:lnTo>
                  <a:pt x="216029" y="1070093"/>
                </a:lnTo>
                <a:lnTo>
                  <a:pt x="203037" y="1066642"/>
                </a:lnTo>
                <a:lnTo>
                  <a:pt x="165966" y="1035885"/>
                </a:lnTo>
                <a:lnTo>
                  <a:pt x="142832" y="999514"/>
                </a:lnTo>
                <a:lnTo>
                  <a:pt x="120957" y="951508"/>
                </a:lnTo>
                <a:lnTo>
                  <a:pt x="100336" y="892778"/>
                </a:lnTo>
                <a:lnTo>
                  <a:pt x="80965" y="824231"/>
                </a:lnTo>
                <a:lnTo>
                  <a:pt x="71747" y="786560"/>
                </a:lnTo>
                <a:lnTo>
                  <a:pt x="62840" y="746777"/>
                </a:lnTo>
                <a:lnTo>
                  <a:pt x="54244" y="704993"/>
                </a:lnTo>
                <a:lnTo>
                  <a:pt x="45957" y="661323"/>
                </a:lnTo>
                <a:lnTo>
                  <a:pt x="37979" y="615881"/>
                </a:lnTo>
                <a:lnTo>
                  <a:pt x="30311" y="568780"/>
                </a:lnTo>
                <a:lnTo>
                  <a:pt x="22950" y="520133"/>
                </a:lnTo>
                <a:lnTo>
                  <a:pt x="16300" y="471879"/>
                </a:lnTo>
                <a:lnTo>
                  <a:pt x="10797" y="425919"/>
                </a:lnTo>
                <a:lnTo>
                  <a:pt x="6428" y="382262"/>
                </a:lnTo>
                <a:lnTo>
                  <a:pt x="3180" y="340915"/>
                </a:lnTo>
                <a:lnTo>
                  <a:pt x="1042" y="301889"/>
                </a:lnTo>
                <a:lnTo>
                  <a:pt x="0" y="265191"/>
                </a:lnTo>
                <a:lnTo>
                  <a:pt x="41" y="230830"/>
                </a:lnTo>
                <a:lnTo>
                  <a:pt x="3325" y="169153"/>
                </a:lnTo>
                <a:lnTo>
                  <a:pt x="10792" y="116927"/>
                </a:lnTo>
                <a:lnTo>
                  <a:pt x="22342" y="74219"/>
                </a:lnTo>
                <a:lnTo>
                  <a:pt x="47101" y="28155"/>
                </a:lnTo>
                <a:lnTo>
                  <a:pt x="80478" y="3893"/>
                </a:lnTo>
                <a:lnTo>
                  <a:pt x="107085" y="0"/>
                </a:lnTo>
                <a:lnTo>
                  <a:pt x="121038" y="1845"/>
                </a:lnTo>
                <a:lnTo>
                  <a:pt x="164159" y="22635"/>
                </a:lnTo>
                <a:lnTo>
                  <a:pt x="193246" y="49242"/>
                </a:lnTo>
                <a:lnTo>
                  <a:pt x="221941" y="86078"/>
                </a:lnTo>
                <a:lnTo>
                  <a:pt x="249675" y="133171"/>
                </a:lnTo>
                <a:lnTo>
                  <a:pt x="275879" y="190550"/>
                </a:lnTo>
                <a:lnTo>
                  <a:pt x="299983" y="258243"/>
                </a:lnTo>
                <a:lnTo>
                  <a:pt x="311069" y="295965"/>
                </a:lnTo>
                <a:lnTo>
                  <a:pt x="321418" y="336276"/>
                </a:lnTo>
                <a:lnTo>
                  <a:pt x="330956" y="379179"/>
                </a:lnTo>
                <a:lnTo>
                  <a:pt x="339614" y="424677"/>
                </a:lnTo>
                <a:lnTo>
                  <a:pt x="347321" y="472775"/>
                </a:lnTo>
                <a:close/>
              </a:path>
            </a:pathLst>
          </a:custGeom>
          <a:ln w="5905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5313846" y="4896612"/>
            <a:ext cx="193040" cy="417195"/>
          </a:xfrm>
          <a:custGeom>
            <a:avLst/>
            <a:gdLst/>
            <a:ahLst/>
            <a:cxnLst/>
            <a:rect l="l" t="t" r="r" b="b"/>
            <a:pathLst>
              <a:path w="193040" h="417195">
                <a:moveTo>
                  <a:pt x="130536" y="0"/>
                </a:moveTo>
                <a:lnTo>
                  <a:pt x="87019" y="12682"/>
                </a:lnTo>
                <a:lnTo>
                  <a:pt x="49830" y="44106"/>
                </a:lnTo>
                <a:lnTo>
                  <a:pt x="27550" y="78431"/>
                </a:lnTo>
                <a:lnTo>
                  <a:pt x="11219" y="120776"/>
                </a:lnTo>
                <a:lnTo>
                  <a:pt x="1860" y="170059"/>
                </a:lnTo>
                <a:lnTo>
                  <a:pt x="0" y="206235"/>
                </a:lnTo>
                <a:lnTo>
                  <a:pt x="217" y="223127"/>
                </a:lnTo>
                <a:lnTo>
                  <a:pt x="2378" y="273532"/>
                </a:lnTo>
                <a:lnTo>
                  <a:pt x="7951" y="320985"/>
                </a:lnTo>
                <a:lnTo>
                  <a:pt x="18413" y="362206"/>
                </a:lnTo>
                <a:lnTo>
                  <a:pt x="42525" y="401808"/>
                </a:lnTo>
                <a:lnTo>
                  <a:pt x="81463" y="416736"/>
                </a:lnTo>
                <a:lnTo>
                  <a:pt x="92415" y="415776"/>
                </a:lnTo>
                <a:lnTo>
                  <a:pt x="130121" y="394696"/>
                </a:lnTo>
                <a:lnTo>
                  <a:pt x="158344" y="351645"/>
                </a:lnTo>
                <a:lnTo>
                  <a:pt x="173516" y="309441"/>
                </a:lnTo>
                <a:lnTo>
                  <a:pt x="183726" y="262249"/>
                </a:lnTo>
                <a:lnTo>
                  <a:pt x="189134" y="213226"/>
                </a:lnTo>
                <a:lnTo>
                  <a:pt x="190253" y="170059"/>
                </a:lnTo>
                <a:lnTo>
                  <a:pt x="190503" y="155726"/>
                </a:lnTo>
                <a:lnTo>
                  <a:pt x="191117" y="136486"/>
                </a:lnTo>
                <a:lnTo>
                  <a:pt x="191708" y="120581"/>
                </a:lnTo>
                <a:lnTo>
                  <a:pt x="192252" y="104279"/>
                </a:lnTo>
                <a:lnTo>
                  <a:pt x="192483" y="91708"/>
                </a:lnTo>
                <a:lnTo>
                  <a:pt x="192388" y="74537"/>
                </a:lnTo>
                <a:lnTo>
                  <a:pt x="191644" y="61229"/>
                </a:lnTo>
                <a:lnTo>
                  <a:pt x="179365" y="19922"/>
                </a:lnTo>
                <a:lnTo>
                  <a:pt x="144170" y="819"/>
                </a:lnTo>
                <a:lnTo>
                  <a:pt x="130536" y="0"/>
                </a:lnTo>
                <a:close/>
              </a:path>
            </a:pathLst>
          </a:custGeom>
          <a:solidFill>
            <a:srgbClr val="F36F5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5313846" y="4896612"/>
            <a:ext cx="193040" cy="417195"/>
          </a:xfrm>
          <a:custGeom>
            <a:avLst/>
            <a:gdLst/>
            <a:ahLst/>
            <a:cxnLst/>
            <a:rect l="l" t="t" r="r" b="b"/>
            <a:pathLst>
              <a:path w="193040" h="417195">
                <a:moveTo>
                  <a:pt x="190150" y="181087"/>
                </a:moveTo>
                <a:lnTo>
                  <a:pt x="187855" y="229575"/>
                </a:lnTo>
                <a:lnTo>
                  <a:pt x="180864" y="278339"/>
                </a:lnTo>
                <a:lnTo>
                  <a:pt x="169018" y="324219"/>
                </a:lnTo>
                <a:lnTo>
                  <a:pt x="152156" y="364058"/>
                </a:lnTo>
                <a:lnTo>
                  <a:pt x="121598" y="402318"/>
                </a:lnTo>
                <a:lnTo>
                  <a:pt x="81463" y="416736"/>
                </a:lnTo>
                <a:lnTo>
                  <a:pt x="70147" y="415742"/>
                </a:lnTo>
                <a:lnTo>
                  <a:pt x="35244" y="393917"/>
                </a:lnTo>
                <a:lnTo>
                  <a:pt x="14291" y="349360"/>
                </a:lnTo>
                <a:lnTo>
                  <a:pt x="5623" y="305698"/>
                </a:lnTo>
                <a:lnTo>
                  <a:pt x="1352" y="256897"/>
                </a:lnTo>
                <a:lnTo>
                  <a:pt x="0" y="206235"/>
                </a:lnTo>
                <a:lnTo>
                  <a:pt x="466" y="187841"/>
                </a:lnTo>
                <a:lnTo>
                  <a:pt x="7274" y="136486"/>
                </a:lnTo>
                <a:lnTo>
                  <a:pt x="21395" y="91708"/>
                </a:lnTo>
                <a:lnTo>
                  <a:pt x="41805" y="54590"/>
                </a:lnTo>
                <a:lnTo>
                  <a:pt x="67482" y="26212"/>
                </a:lnTo>
                <a:lnTo>
                  <a:pt x="108139" y="3838"/>
                </a:lnTo>
                <a:lnTo>
                  <a:pt x="130536" y="0"/>
                </a:lnTo>
                <a:lnTo>
                  <a:pt x="144170" y="819"/>
                </a:lnTo>
                <a:lnTo>
                  <a:pt x="179365" y="19922"/>
                </a:lnTo>
                <a:lnTo>
                  <a:pt x="191644" y="61229"/>
                </a:lnTo>
                <a:lnTo>
                  <a:pt x="192535" y="88909"/>
                </a:lnTo>
                <a:lnTo>
                  <a:pt x="192252" y="104279"/>
                </a:lnTo>
                <a:lnTo>
                  <a:pt x="191708" y="120581"/>
                </a:lnTo>
                <a:lnTo>
                  <a:pt x="191070" y="137752"/>
                </a:lnTo>
                <a:lnTo>
                  <a:pt x="190503" y="155726"/>
                </a:lnTo>
                <a:lnTo>
                  <a:pt x="190177" y="174439"/>
                </a:lnTo>
                <a:lnTo>
                  <a:pt x="190150" y="181087"/>
                </a:lnTo>
                <a:close/>
              </a:path>
            </a:pathLst>
          </a:custGeom>
          <a:ln w="5905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4353376" y="2324324"/>
            <a:ext cx="1189355" cy="1400175"/>
          </a:xfrm>
          <a:custGeom>
            <a:avLst/>
            <a:gdLst/>
            <a:ahLst/>
            <a:cxnLst/>
            <a:rect l="l" t="t" r="r" b="b"/>
            <a:pathLst>
              <a:path w="1189355" h="1400175">
                <a:moveTo>
                  <a:pt x="385860" y="0"/>
                </a:moveTo>
                <a:lnTo>
                  <a:pt x="321279" y="9945"/>
                </a:lnTo>
                <a:lnTo>
                  <a:pt x="268438" y="37072"/>
                </a:lnTo>
                <a:lnTo>
                  <a:pt x="223475" y="84317"/>
                </a:lnTo>
                <a:lnTo>
                  <a:pt x="202742" y="116401"/>
                </a:lnTo>
                <a:lnTo>
                  <a:pt x="182531" y="154616"/>
                </a:lnTo>
                <a:lnTo>
                  <a:pt x="162359" y="199328"/>
                </a:lnTo>
                <a:lnTo>
                  <a:pt x="141744" y="250904"/>
                </a:lnTo>
                <a:lnTo>
                  <a:pt x="120203" y="309712"/>
                </a:lnTo>
                <a:lnTo>
                  <a:pt x="97253" y="376118"/>
                </a:lnTo>
                <a:lnTo>
                  <a:pt x="72413" y="450489"/>
                </a:lnTo>
                <a:lnTo>
                  <a:pt x="45199" y="533193"/>
                </a:lnTo>
                <a:lnTo>
                  <a:pt x="13770" y="632194"/>
                </a:lnTo>
                <a:lnTo>
                  <a:pt x="0" y="727662"/>
                </a:lnTo>
                <a:lnTo>
                  <a:pt x="2387" y="819051"/>
                </a:lnTo>
                <a:lnTo>
                  <a:pt x="19430" y="905819"/>
                </a:lnTo>
                <a:lnTo>
                  <a:pt x="49628" y="987421"/>
                </a:lnTo>
                <a:lnTo>
                  <a:pt x="91479" y="1063314"/>
                </a:lnTo>
                <a:lnTo>
                  <a:pt x="143481" y="1132955"/>
                </a:lnTo>
                <a:lnTo>
                  <a:pt x="204133" y="1195800"/>
                </a:lnTo>
                <a:lnTo>
                  <a:pt x="271934" y="1251305"/>
                </a:lnTo>
                <a:lnTo>
                  <a:pt x="345381" y="1298926"/>
                </a:lnTo>
                <a:lnTo>
                  <a:pt x="422973" y="1338121"/>
                </a:lnTo>
                <a:lnTo>
                  <a:pt x="503209" y="1368345"/>
                </a:lnTo>
                <a:lnTo>
                  <a:pt x="584587" y="1389055"/>
                </a:lnTo>
                <a:lnTo>
                  <a:pt x="665606" y="1399707"/>
                </a:lnTo>
                <a:lnTo>
                  <a:pt x="744763" y="1399758"/>
                </a:lnTo>
                <a:lnTo>
                  <a:pt x="820558" y="1388664"/>
                </a:lnTo>
                <a:lnTo>
                  <a:pt x="891489" y="1365881"/>
                </a:lnTo>
                <a:lnTo>
                  <a:pt x="956054" y="1330866"/>
                </a:lnTo>
                <a:lnTo>
                  <a:pt x="1012752" y="1283075"/>
                </a:lnTo>
                <a:lnTo>
                  <a:pt x="1060081" y="1221964"/>
                </a:lnTo>
                <a:lnTo>
                  <a:pt x="1098648" y="1152743"/>
                </a:lnTo>
                <a:lnTo>
                  <a:pt x="1130179" y="1081344"/>
                </a:lnTo>
                <a:lnTo>
                  <a:pt x="1154846" y="1008311"/>
                </a:lnTo>
                <a:lnTo>
                  <a:pt x="1172818" y="934189"/>
                </a:lnTo>
                <a:lnTo>
                  <a:pt x="1184265" y="859521"/>
                </a:lnTo>
                <a:lnTo>
                  <a:pt x="1189358" y="784852"/>
                </a:lnTo>
                <a:lnTo>
                  <a:pt x="1188266" y="710724"/>
                </a:lnTo>
                <a:lnTo>
                  <a:pt x="1181160" y="637683"/>
                </a:lnTo>
                <a:lnTo>
                  <a:pt x="1168208" y="566271"/>
                </a:lnTo>
                <a:lnTo>
                  <a:pt x="1149583" y="497034"/>
                </a:lnTo>
                <a:lnTo>
                  <a:pt x="1125453" y="430515"/>
                </a:lnTo>
                <a:lnTo>
                  <a:pt x="1095989" y="367257"/>
                </a:lnTo>
                <a:lnTo>
                  <a:pt x="1061360" y="307806"/>
                </a:lnTo>
                <a:lnTo>
                  <a:pt x="1021738" y="252704"/>
                </a:lnTo>
                <a:lnTo>
                  <a:pt x="977291" y="202496"/>
                </a:lnTo>
                <a:lnTo>
                  <a:pt x="928190" y="157726"/>
                </a:lnTo>
                <a:lnTo>
                  <a:pt x="874604" y="118937"/>
                </a:lnTo>
                <a:lnTo>
                  <a:pt x="816705" y="86674"/>
                </a:lnTo>
                <a:lnTo>
                  <a:pt x="754662" y="61480"/>
                </a:lnTo>
                <a:lnTo>
                  <a:pt x="688644" y="43900"/>
                </a:lnTo>
                <a:lnTo>
                  <a:pt x="565682" y="19913"/>
                </a:lnTo>
                <a:lnTo>
                  <a:pt x="513187" y="10876"/>
                </a:lnTo>
                <a:lnTo>
                  <a:pt x="466040" y="4301"/>
                </a:lnTo>
                <a:lnTo>
                  <a:pt x="423759" y="553"/>
                </a:lnTo>
                <a:lnTo>
                  <a:pt x="385860" y="0"/>
                </a:lnTo>
                <a:close/>
              </a:path>
            </a:pathLst>
          </a:custGeom>
          <a:solidFill>
            <a:srgbClr val="84764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4353376" y="2324324"/>
            <a:ext cx="1189355" cy="1400175"/>
          </a:xfrm>
          <a:custGeom>
            <a:avLst/>
            <a:gdLst/>
            <a:ahLst/>
            <a:cxnLst/>
            <a:rect l="l" t="t" r="r" b="b"/>
            <a:pathLst>
              <a:path w="1189355" h="1400175">
                <a:moveTo>
                  <a:pt x="45199" y="533193"/>
                </a:moveTo>
                <a:lnTo>
                  <a:pt x="72413" y="450489"/>
                </a:lnTo>
                <a:lnTo>
                  <a:pt x="97253" y="376118"/>
                </a:lnTo>
                <a:lnTo>
                  <a:pt x="120203" y="309712"/>
                </a:lnTo>
                <a:lnTo>
                  <a:pt x="141744" y="250904"/>
                </a:lnTo>
                <a:lnTo>
                  <a:pt x="162359" y="199328"/>
                </a:lnTo>
                <a:lnTo>
                  <a:pt x="182531" y="154616"/>
                </a:lnTo>
                <a:lnTo>
                  <a:pt x="202742" y="116401"/>
                </a:lnTo>
                <a:lnTo>
                  <a:pt x="223475" y="84317"/>
                </a:lnTo>
                <a:lnTo>
                  <a:pt x="268438" y="37072"/>
                </a:lnTo>
                <a:lnTo>
                  <a:pt x="321279" y="9945"/>
                </a:lnTo>
                <a:lnTo>
                  <a:pt x="385860" y="0"/>
                </a:lnTo>
                <a:lnTo>
                  <a:pt x="423759" y="553"/>
                </a:lnTo>
                <a:lnTo>
                  <a:pt x="466040" y="4301"/>
                </a:lnTo>
                <a:lnTo>
                  <a:pt x="513187" y="10876"/>
                </a:lnTo>
                <a:lnTo>
                  <a:pt x="565682" y="19913"/>
                </a:lnTo>
                <a:lnTo>
                  <a:pt x="624007" y="31043"/>
                </a:lnTo>
                <a:lnTo>
                  <a:pt x="688644" y="43900"/>
                </a:lnTo>
                <a:lnTo>
                  <a:pt x="754662" y="61480"/>
                </a:lnTo>
                <a:lnTo>
                  <a:pt x="816705" y="86674"/>
                </a:lnTo>
                <a:lnTo>
                  <a:pt x="874604" y="118937"/>
                </a:lnTo>
                <a:lnTo>
                  <a:pt x="928190" y="157726"/>
                </a:lnTo>
                <a:lnTo>
                  <a:pt x="977291" y="202496"/>
                </a:lnTo>
                <a:lnTo>
                  <a:pt x="1021738" y="252704"/>
                </a:lnTo>
                <a:lnTo>
                  <a:pt x="1061360" y="307806"/>
                </a:lnTo>
                <a:lnTo>
                  <a:pt x="1095989" y="367257"/>
                </a:lnTo>
                <a:lnTo>
                  <a:pt x="1125453" y="430515"/>
                </a:lnTo>
                <a:lnTo>
                  <a:pt x="1149583" y="497034"/>
                </a:lnTo>
                <a:lnTo>
                  <a:pt x="1168208" y="566271"/>
                </a:lnTo>
                <a:lnTo>
                  <a:pt x="1181160" y="637683"/>
                </a:lnTo>
                <a:lnTo>
                  <a:pt x="1188266" y="710724"/>
                </a:lnTo>
                <a:lnTo>
                  <a:pt x="1189358" y="784852"/>
                </a:lnTo>
                <a:lnTo>
                  <a:pt x="1184265" y="859521"/>
                </a:lnTo>
                <a:lnTo>
                  <a:pt x="1172818" y="934189"/>
                </a:lnTo>
                <a:lnTo>
                  <a:pt x="1154846" y="1008311"/>
                </a:lnTo>
                <a:lnTo>
                  <a:pt x="1130179" y="1081344"/>
                </a:lnTo>
                <a:lnTo>
                  <a:pt x="1098648" y="1152743"/>
                </a:lnTo>
                <a:lnTo>
                  <a:pt x="1060081" y="1221964"/>
                </a:lnTo>
                <a:lnTo>
                  <a:pt x="1012752" y="1283075"/>
                </a:lnTo>
                <a:lnTo>
                  <a:pt x="956054" y="1330866"/>
                </a:lnTo>
                <a:lnTo>
                  <a:pt x="891489" y="1365881"/>
                </a:lnTo>
                <a:lnTo>
                  <a:pt x="820558" y="1388664"/>
                </a:lnTo>
                <a:lnTo>
                  <a:pt x="744763" y="1399758"/>
                </a:lnTo>
                <a:lnTo>
                  <a:pt x="665606" y="1399707"/>
                </a:lnTo>
                <a:lnTo>
                  <a:pt x="584587" y="1389055"/>
                </a:lnTo>
                <a:lnTo>
                  <a:pt x="503209" y="1368345"/>
                </a:lnTo>
                <a:lnTo>
                  <a:pt x="422973" y="1338121"/>
                </a:lnTo>
                <a:lnTo>
                  <a:pt x="345381" y="1298926"/>
                </a:lnTo>
                <a:lnTo>
                  <a:pt x="271934" y="1251305"/>
                </a:lnTo>
                <a:lnTo>
                  <a:pt x="204133" y="1195800"/>
                </a:lnTo>
                <a:lnTo>
                  <a:pt x="143481" y="1132955"/>
                </a:lnTo>
                <a:lnTo>
                  <a:pt x="91479" y="1063314"/>
                </a:lnTo>
                <a:lnTo>
                  <a:pt x="49628" y="987421"/>
                </a:lnTo>
                <a:lnTo>
                  <a:pt x="19430" y="905819"/>
                </a:lnTo>
                <a:lnTo>
                  <a:pt x="2387" y="819051"/>
                </a:lnTo>
                <a:lnTo>
                  <a:pt x="0" y="727662"/>
                </a:lnTo>
                <a:lnTo>
                  <a:pt x="13770" y="632194"/>
                </a:lnTo>
                <a:lnTo>
                  <a:pt x="45199" y="533193"/>
                </a:lnTo>
                <a:close/>
              </a:path>
            </a:pathLst>
          </a:custGeom>
          <a:ln w="5905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4199294" y="3624991"/>
            <a:ext cx="1020444" cy="4996180"/>
          </a:xfrm>
          <a:custGeom>
            <a:avLst/>
            <a:gdLst/>
            <a:ahLst/>
            <a:cxnLst/>
            <a:rect l="l" t="t" r="r" b="b"/>
            <a:pathLst>
              <a:path w="1020444" h="4996180">
                <a:moveTo>
                  <a:pt x="62240" y="0"/>
                </a:moveTo>
                <a:lnTo>
                  <a:pt x="22592" y="31568"/>
                </a:lnTo>
                <a:lnTo>
                  <a:pt x="3093" y="105141"/>
                </a:lnTo>
                <a:lnTo>
                  <a:pt x="0" y="154876"/>
                </a:lnTo>
                <a:lnTo>
                  <a:pt x="862" y="211748"/>
                </a:lnTo>
                <a:lnTo>
                  <a:pt x="5322" y="274635"/>
                </a:lnTo>
                <a:lnTo>
                  <a:pt x="13017" y="342417"/>
                </a:lnTo>
                <a:lnTo>
                  <a:pt x="23589" y="413970"/>
                </a:lnTo>
                <a:lnTo>
                  <a:pt x="36675" y="488174"/>
                </a:lnTo>
                <a:lnTo>
                  <a:pt x="51918" y="563908"/>
                </a:lnTo>
                <a:lnTo>
                  <a:pt x="68955" y="640050"/>
                </a:lnTo>
                <a:lnTo>
                  <a:pt x="87427" y="715478"/>
                </a:lnTo>
                <a:lnTo>
                  <a:pt x="106973" y="789071"/>
                </a:lnTo>
                <a:lnTo>
                  <a:pt x="127233" y="859708"/>
                </a:lnTo>
                <a:lnTo>
                  <a:pt x="147848" y="926266"/>
                </a:lnTo>
                <a:lnTo>
                  <a:pt x="168456" y="987625"/>
                </a:lnTo>
                <a:lnTo>
                  <a:pt x="188697" y="1042664"/>
                </a:lnTo>
                <a:lnTo>
                  <a:pt x="208212" y="1090259"/>
                </a:lnTo>
                <a:lnTo>
                  <a:pt x="228861" y="1134451"/>
                </a:lnTo>
                <a:lnTo>
                  <a:pt x="252327" y="1180124"/>
                </a:lnTo>
                <a:lnTo>
                  <a:pt x="278034" y="1227401"/>
                </a:lnTo>
                <a:lnTo>
                  <a:pt x="333858" y="1327259"/>
                </a:lnTo>
                <a:lnTo>
                  <a:pt x="362820" y="1380083"/>
                </a:lnTo>
                <a:lnTo>
                  <a:pt x="391713" y="1435002"/>
                </a:lnTo>
                <a:lnTo>
                  <a:pt x="419958" y="1492136"/>
                </a:lnTo>
                <a:lnTo>
                  <a:pt x="446980" y="1551609"/>
                </a:lnTo>
                <a:lnTo>
                  <a:pt x="472200" y="1613542"/>
                </a:lnTo>
                <a:lnTo>
                  <a:pt x="495041" y="1678059"/>
                </a:lnTo>
                <a:lnTo>
                  <a:pt x="514926" y="1745281"/>
                </a:lnTo>
                <a:lnTo>
                  <a:pt x="531277" y="1815330"/>
                </a:lnTo>
                <a:lnTo>
                  <a:pt x="543517" y="1888330"/>
                </a:lnTo>
                <a:lnTo>
                  <a:pt x="551069" y="1964402"/>
                </a:lnTo>
                <a:lnTo>
                  <a:pt x="553355" y="2043670"/>
                </a:lnTo>
                <a:lnTo>
                  <a:pt x="549797" y="2126254"/>
                </a:lnTo>
                <a:lnTo>
                  <a:pt x="539819" y="2212278"/>
                </a:lnTo>
                <a:lnTo>
                  <a:pt x="522843" y="2301863"/>
                </a:lnTo>
                <a:lnTo>
                  <a:pt x="498292" y="2395133"/>
                </a:lnTo>
                <a:lnTo>
                  <a:pt x="472059" y="2488771"/>
                </a:lnTo>
                <a:lnTo>
                  <a:pt x="450327" y="2579595"/>
                </a:lnTo>
                <a:lnTo>
                  <a:pt x="432980" y="2667918"/>
                </a:lnTo>
                <a:lnTo>
                  <a:pt x="419903" y="2754051"/>
                </a:lnTo>
                <a:lnTo>
                  <a:pt x="410982" y="2838309"/>
                </a:lnTo>
                <a:lnTo>
                  <a:pt x="406102" y="2921004"/>
                </a:lnTo>
                <a:lnTo>
                  <a:pt x="405148" y="3002448"/>
                </a:lnTo>
                <a:lnTo>
                  <a:pt x="408004" y="3082955"/>
                </a:lnTo>
                <a:lnTo>
                  <a:pt x="414556" y="3162836"/>
                </a:lnTo>
                <a:lnTo>
                  <a:pt x="424690" y="3242404"/>
                </a:lnTo>
                <a:lnTo>
                  <a:pt x="438289" y="3321973"/>
                </a:lnTo>
                <a:lnTo>
                  <a:pt x="455239" y="3401855"/>
                </a:lnTo>
                <a:lnTo>
                  <a:pt x="475425" y="3482362"/>
                </a:lnTo>
                <a:lnTo>
                  <a:pt x="498732" y="3563808"/>
                </a:lnTo>
                <a:lnTo>
                  <a:pt x="525046" y="3646504"/>
                </a:lnTo>
                <a:lnTo>
                  <a:pt x="554250" y="3730764"/>
                </a:lnTo>
                <a:lnTo>
                  <a:pt x="586231" y="3816901"/>
                </a:lnTo>
                <a:lnTo>
                  <a:pt x="620874" y="3905226"/>
                </a:lnTo>
                <a:lnTo>
                  <a:pt x="658062" y="3996053"/>
                </a:lnTo>
                <a:lnTo>
                  <a:pt x="697682" y="4089694"/>
                </a:lnTo>
                <a:lnTo>
                  <a:pt x="771376" y="4261879"/>
                </a:lnTo>
                <a:lnTo>
                  <a:pt x="802614" y="4335397"/>
                </a:lnTo>
                <a:lnTo>
                  <a:pt x="830384" y="4401439"/>
                </a:lnTo>
                <a:lnTo>
                  <a:pt x="854891" y="4460683"/>
                </a:lnTo>
                <a:lnTo>
                  <a:pt x="876338" y="4513810"/>
                </a:lnTo>
                <a:lnTo>
                  <a:pt x="894929" y="4561500"/>
                </a:lnTo>
                <a:lnTo>
                  <a:pt x="910868" y="4604431"/>
                </a:lnTo>
                <a:lnTo>
                  <a:pt x="924358" y="4643283"/>
                </a:lnTo>
                <a:lnTo>
                  <a:pt x="944810" y="4711470"/>
                </a:lnTo>
                <a:lnTo>
                  <a:pt x="957914" y="4771499"/>
                </a:lnTo>
                <a:lnTo>
                  <a:pt x="965302" y="4828805"/>
                </a:lnTo>
                <a:lnTo>
                  <a:pt x="968603" y="4888825"/>
                </a:lnTo>
                <a:lnTo>
                  <a:pt x="969450" y="4956998"/>
                </a:lnTo>
                <a:lnTo>
                  <a:pt x="969462" y="4995839"/>
                </a:lnTo>
                <a:lnTo>
                  <a:pt x="988631" y="4930820"/>
                </a:lnTo>
                <a:lnTo>
                  <a:pt x="1002891" y="4851134"/>
                </a:lnTo>
                <a:lnTo>
                  <a:pt x="1012637" y="4758563"/>
                </a:lnTo>
                <a:lnTo>
                  <a:pt x="1018262" y="4654887"/>
                </a:lnTo>
                <a:lnTo>
                  <a:pt x="1020162" y="4541886"/>
                </a:lnTo>
                <a:lnTo>
                  <a:pt x="1018730" y="4421341"/>
                </a:lnTo>
                <a:lnTo>
                  <a:pt x="1014361" y="4295034"/>
                </a:lnTo>
                <a:lnTo>
                  <a:pt x="1007450" y="4164743"/>
                </a:lnTo>
                <a:lnTo>
                  <a:pt x="998391" y="4032251"/>
                </a:lnTo>
                <a:lnTo>
                  <a:pt x="987579" y="3899337"/>
                </a:lnTo>
                <a:lnTo>
                  <a:pt x="975407" y="3767783"/>
                </a:lnTo>
                <a:lnTo>
                  <a:pt x="962272" y="3639368"/>
                </a:lnTo>
                <a:lnTo>
                  <a:pt x="948565" y="3515874"/>
                </a:lnTo>
                <a:lnTo>
                  <a:pt x="934684" y="3399081"/>
                </a:lnTo>
                <a:lnTo>
                  <a:pt x="921021" y="3290769"/>
                </a:lnTo>
                <a:lnTo>
                  <a:pt x="907971" y="3192720"/>
                </a:lnTo>
                <a:lnTo>
                  <a:pt x="895929" y="3106713"/>
                </a:lnTo>
                <a:lnTo>
                  <a:pt x="885289" y="3034530"/>
                </a:lnTo>
                <a:lnTo>
                  <a:pt x="876445" y="2977951"/>
                </a:lnTo>
                <a:lnTo>
                  <a:pt x="869793" y="2938757"/>
                </a:lnTo>
                <a:lnTo>
                  <a:pt x="864900" y="2905613"/>
                </a:lnTo>
                <a:lnTo>
                  <a:pt x="861088" y="2866346"/>
                </a:lnTo>
                <a:lnTo>
                  <a:pt x="858349" y="2821492"/>
                </a:lnTo>
                <a:lnTo>
                  <a:pt x="856677" y="2771589"/>
                </a:lnTo>
                <a:lnTo>
                  <a:pt x="856064" y="2717173"/>
                </a:lnTo>
                <a:lnTo>
                  <a:pt x="856505" y="2658781"/>
                </a:lnTo>
                <a:lnTo>
                  <a:pt x="857992" y="2596951"/>
                </a:lnTo>
                <a:lnTo>
                  <a:pt x="860519" y="2532219"/>
                </a:lnTo>
                <a:lnTo>
                  <a:pt x="864078" y="2465123"/>
                </a:lnTo>
                <a:lnTo>
                  <a:pt x="868664" y="2396199"/>
                </a:lnTo>
                <a:lnTo>
                  <a:pt x="874269" y="2325984"/>
                </a:lnTo>
                <a:lnTo>
                  <a:pt x="880886" y="2255016"/>
                </a:lnTo>
                <a:lnTo>
                  <a:pt x="888509" y="2183832"/>
                </a:lnTo>
                <a:lnTo>
                  <a:pt x="897131" y="2112968"/>
                </a:lnTo>
                <a:lnTo>
                  <a:pt x="906746" y="2042961"/>
                </a:lnTo>
                <a:lnTo>
                  <a:pt x="917345" y="1974349"/>
                </a:lnTo>
                <a:lnTo>
                  <a:pt x="928923" y="1907668"/>
                </a:lnTo>
                <a:lnTo>
                  <a:pt x="941474" y="1843456"/>
                </a:lnTo>
                <a:lnTo>
                  <a:pt x="954989" y="1782250"/>
                </a:lnTo>
                <a:lnTo>
                  <a:pt x="969462" y="1724586"/>
                </a:lnTo>
                <a:lnTo>
                  <a:pt x="980968" y="1668613"/>
                </a:lnTo>
                <a:lnTo>
                  <a:pt x="985930" y="1612187"/>
                </a:lnTo>
                <a:lnTo>
                  <a:pt x="984871" y="1555405"/>
                </a:lnTo>
                <a:lnTo>
                  <a:pt x="978315" y="1498361"/>
                </a:lnTo>
                <a:lnTo>
                  <a:pt x="966784" y="1441152"/>
                </a:lnTo>
                <a:lnTo>
                  <a:pt x="950802" y="1383872"/>
                </a:lnTo>
                <a:lnTo>
                  <a:pt x="930892" y="1326618"/>
                </a:lnTo>
                <a:lnTo>
                  <a:pt x="907576" y="1269485"/>
                </a:lnTo>
                <a:lnTo>
                  <a:pt x="881379" y="1212568"/>
                </a:lnTo>
                <a:lnTo>
                  <a:pt x="852824" y="1155963"/>
                </a:lnTo>
                <a:lnTo>
                  <a:pt x="822433" y="1099765"/>
                </a:lnTo>
                <a:lnTo>
                  <a:pt x="790730" y="1044070"/>
                </a:lnTo>
                <a:lnTo>
                  <a:pt x="758238" y="988973"/>
                </a:lnTo>
                <a:lnTo>
                  <a:pt x="725480" y="934570"/>
                </a:lnTo>
                <a:lnTo>
                  <a:pt x="692980" y="880956"/>
                </a:lnTo>
                <a:lnTo>
                  <a:pt x="661260" y="828227"/>
                </a:lnTo>
                <a:lnTo>
                  <a:pt x="630843" y="776478"/>
                </a:lnTo>
                <a:lnTo>
                  <a:pt x="602254" y="725805"/>
                </a:lnTo>
                <a:lnTo>
                  <a:pt x="576014" y="676303"/>
                </a:lnTo>
                <a:lnTo>
                  <a:pt x="552648" y="628068"/>
                </a:lnTo>
                <a:lnTo>
                  <a:pt x="531925" y="582797"/>
                </a:lnTo>
                <a:lnTo>
                  <a:pt x="513030" y="541814"/>
                </a:lnTo>
                <a:lnTo>
                  <a:pt x="495618" y="504650"/>
                </a:lnTo>
                <a:lnTo>
                  <a:pt x="463853" y="439904"/>
                </a:lnTo>
                <a:lnTo>
                  <a:pt x="433858" y="384807"/>
                </a:lnTo>
                <a:lnTo>
                  <a:pt x="402859" y="335608"/>
                </a:lnTo>
                <a:lnTo>
                  <a:pt x="368084" y="288555"/>
                </a:lnTo>
                <a:lnTo>
                  <a:pt x="326760" y="239895"/>
                </a:lnTo>
                <a:lnTo>
                  <a:pt x="276114" y="185877"/>
                </a:lnTo>
                <a:lnTo>
                  <a:pt x="246429" y="155687"/>
                </a:lnTo>
                <a:lnTo>
                  <a:pt x="213374" y="122750"/>
                </a:lnTo>
                <a:lnTo>
                  <a:pt x="90521" y="2771"/>
                </a:lnTo>
                <a:lnTo>
                  <a:pt x="62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4199294" y="3624991"/>
            <a:ext cx="1020444" cy="4996180"/>
          </a:xfrm>
          <a:custGeom>
            <a:avLst/>
            <a:gdLst/>
            <a:ahLst/>
            <a:cxnLst/>
            <a:rect l="l" t="t" r="r" b="b"/>
            <a:pathLst>
              <a:path w="1020444" h="4996180">
                <a:moveTo>
                  <a:pt x="90521" y="2771"/>
                </a:moveTo>
                <a:lnTo>
                  <a:pt x="135766" y="46761"/>
                </a:lnTo>
                <a:lnTo>
                  <a:pt x="176602" y="86597"/>
                </a:lnTo>
                <a:lnTo>
                  <a:pt x="213374" y="122750"/>
                </a:lnTo>
                <a:lnTo>
                  <a:pt x="246429" y="155687"/>
                </a:lnTo>
                <a:lnTo>
                  <a:pt x="276114" y="185877"/>
                </a:lnTo>
                <a:lnTo>
                  <a:pt x="302775" y="213790"/>
                </a:lnTo>
                <a:lnTo>
                  <a:pt x="348413" y="264660"/>
                </a:lnTo>
                <a:lnTo>
                  <a:pt x="386116" y="312048"/>
                </a:lnTo>
                <a:lnTo>
                  <a:pt x="418657" y="359705"/>
                </a:lnTo>
                <a:lnTo>
                  <a:pt x="448807" y="411384"/>
                </a:lnTo>
                <a:lnTo>
                  <a:pt x="479341" y="470836"/>
                </a:lnTo>
                <a:lnTo>
                  <a:pt x="513030" y="541814"/>
                </a:lnTo>
                <a:lnTo>
                  <a:pt x="531925" y="582797"/>
                </a:lnTo>
                <a:lnTo>
                  <a:pt x="552648" y="628068"/>
                </a:lnTo>
                <a:lnTo>
                  <a:pt x="576014" y="676303"/>
                </a:lnTo>
                <a:lnTo>
                  <a:pt x="602254" y="725805"/>
                </a:lnTo>
                <a:lnTo>
                  <a:pt x="630843" y="776478"/>
                </a:lnTo>
                <a:lnTo>
                  <a:pt x="661260" y="828227"/>
                </a:lnTo>
                <a:lnTo>
                  <a:pt x="692980" y="880956"/>
                </a:lnTo>
                <a:lnTo>
                  <a:pt x="725480" y="934570"/>
                </a:lnTo>
                <a:lnTo>
                  <a:pt x="758238" y="988973"/>
                </a:lnTo>
                <a:lnTo>
                  <a:pt x="790730" y="1044070"/>
                </a:lnTo>
                <a:lnTo>
                  <a:pt x="822433" y="1099765"/>
                </a:lnTo>
                <a:lnTo>
                  <a:pt x="852824" y="1155963"/>
                </a:lnTo>
                <a:lnTo>
                  <a:pt x="881379" y="1212568"/>
                </a:lnTo>
                <a:lnTo>
                  <a:pt x="907576" y="1269485"/>
                </a:lnTo>
                <a:lnTo>
                  <a:pt x="930892" y="1326618"/>
                </a:lnTo>
                <a:lnTo>
                  <a:pt x="950802" y="1383872"/>
                </a:lnTo>
                <a:lnTo>
                  <a:pt x="966784" y="1441152"/>
                </a:lnTo>
                <a:lnTo>
                  <a:pt x="978315" y="1498361"/>
                </a:lnTo>
                <a:lnTo>
                  <a:pt x="984871" y="1555405"/>
                </a:lnTo>
                <a:lnTo>
                  <a:pt x="985930" y="1612187"/>
                </a:lnTo>
                <a:lnTo>
                  <a:pt x="980968" y="1668613"/>
                </a:lnTo>
                <a:lnTo>
                  <a:pt x="969462" y="1724586"/>
                </a:lnTo>
                <a:lnTo>
                  <a:pt x="954989" y="1782250"/>
                </a:lnTo>
                <a:lnTo>
                  <a:pt x="941474" y="1843456"/>
                </a:lnTo>
                <a:lnTo>
                  <a:pt x="928923" y="1907668"/>
                </a:lnTo>
                <a:lnTo>
                  <a:pt x="917345" y="1974349"/>
                </a:lnTo>
                <a:lnTo>
                  <a:pt x="906746" y="2042961"/>
                </a:lnTo>
                <a:lnTo>
                  <a:pt x="897131" y="2112968"/>
                </a:lnTo>
                <a:lnTo>
                  <a:pt x="888509" y="2183832"/>
                </a:lnTo>
                <a:lnTo>
                  <a:pt x="880886" y="2255016"/>
                </a:lnTo>
                <a:lnTo>
                  <a:pt x="874269" y="2325984"/>
                </a:lnTo>
                <a:lnTo>
                  <a:pt x="868664" y="2396199"/>
                </a:lnTo>
                <a:lnTo>
                  <a:pt x="864078" y="2465123"/>
                </a:lnTo>
                <a:lnTo>
                  <a:pt x="860519" y="2532219"/>
                </a:lnTo>
                <a:lnTo>
                  <a:pt x="857992" y="2596951"/>
                </a:lnTo>
                <a:lnTo>
                  <a:pt x="856505" y="2658781"/>
                </a:lnTo>
                <a:lnTo>
                  <a:pt x="856064" y="2717173"/>
                </a:lnTo>
                <a:lnTo>
                  <a:pt x="856677" y="2771589"/>
                </a:lnTo>
                <a:lnTo>
                  <a:pt x="858349" y="2821492"/>
                </a:lnTo>
                <a:lnTo>
                  <a:pt x="861088" y="2866346"/>
                </a:lnTo>
                <a:lnTo>
                  <a:pt x="864900" y="2905613"/>
                </a:lnTo>
                <a:lnTo>
                  <a:pt x="876445" y="2977951"/>
                </a:lnTo>
                <a:lnTo>
                  <a:pt x="885289" y="3034530"/>
                </a:lnTo>
                <a:lnTo>
                  <a:pt x="895929" y="3106713"/>
                </a:lnTo>
                <a:lnTo>
                  <a:pt x="907971" y="3192720"/>
                </a:lnTo>
                <a:lnTo>
                  <a:pt x="921021" y="3290769"/>
                </a:lnTo>
                <a:lnTo>
                  <a:pt x="934684" y="3399081"/>
                </a:lnTo>
                <a:lnTo>
                  <a:pt x="948565" y="3515874"/>
                </a:lnTo>
                <a:lnTo>
                  <a:pt x="962272" y="3639368"/>
                </a:lnTo>
                <a:lnTo>
                  <a:pt x="975407" y="3767783"/>
                </a:lnTo>
                <a:lnTo>
                  <a:pt x="987579" y="3899337"/>
                </a:lnTo>
                <a:lnTo>
                  <a:pt x="998391" y="4032251"/>
                </a:lnTo>
                <a:lnTo>
                  <a:pt x="1007450" y="4164743"/>
                </a:lnTo>
                <a:lnTo>
                  <a:pt x="1014361" y="4295034"/>
                </a:lnTo>
                <a:lnTo>
                  <a:pt x="1018730" y="4421341"/>
                </a:lnTo>
                <a:lnTo>
                  <a:pt x="1020162" y="4541886"/>
                </a:lnTo>
                <a:lnTo>
                  <a:pt x="1018262" y="4654887"/>
                </a:lnTo>
                <a:lnTo>
                  <a:pt x="1012637" y="4758563"/>
                </a:lnTo>
                <a:lnTo>
                  <a:pt x="1002891" y="4851134"/>
                </a:lnTo>
                <a:lnTo>
                  <a:pt x="988631" y="4930820"/>
                </a:lnTo>
                <a:lnTo>
                  <a:pt x="969462" y="4995839"/>
                </a:lnTo>
                <a:lnTo>
                  <a:pt x="969450" y="4956998"/>
                </a:lnTo>
                <a:lnTo>
                  <a:pt x="969232" y="4921553"/>
                </a:lnTo>
                <a:lnTo>
                  <a:pt x="967361" y="4858136"/>
                </a:lnTo>
                <a:lnTo>
                  <a:pt x="962220" y="4800152"/>
                </a:lnTo>
                <a:lnTo>
                  <a:pt x="952178" y="4742165"/>
                </a:lnTo>
                <a:lnTo>
                  <a:pt x="935604" y="4678736"/>
                </a:lnTo>
                <a:lnTo>
                  <a:pt x="910868" y="4604431"/>
                </a:lnTo>
                <a:lnTo>
                  <a:pt x="894929" y="4561500"/>
                </a:lnTo>
                <a:lnTo>
                  <a:pt x="876338" y="4513810"/>
                </a:lnTo>
                <a:lnTo>
                  <a:pt x="854891" y="4460683"/>
                </a:lnTo>
                <a:lnTo>
                  <a:pt x="830384" y="4401439"/>
                </a:lnTo>
                <a:lnTo>
                  <a:pt x="802614" y="4335397"/>
                </a:lnTo>
                <a:lnTo>
                  <a:pt x="771376" y="4261879"/>
                </a:lnTo>
                <a:lnTo>
                  <a:pt x="736467" y="4180205"/>
                </a:lnTo>
                <a:lnTo>
                  <a:pt x="697682" y="4089694"/>
                </a:lnTo>
                <a:lnTo>
                  <a:pt x="658062" y="3996053"/>
                </a:lnTo>
                <a:lnTo>
                  <a:pt x="620874" y="3905226"/>
                </a:lnTo>
                <a:lnTo>
                  <a:pt x="586231" y="3816901"/>
                </a:lnTo>
                <a:lnTo>
                  <a:pt x="554250" y="3730764"/>
                </a:lnTo>
                <a:lnTo>
                  <a:pt x="525046" y="3646504"/>
                </a:lnTo>
                <a:lnTo>
                  <a:pt x="498732" y="3563808"/>
                </a:lnTo>
                <a:lnTo>
                  <a:pt x="475425" y="3482362"/>
                </a:lnTo>
                <a:lnTo>
                  <a:pt x="455239" y="3401855"/>
                </a:lnTo>
                <a:lnTo>
                  <a:pt x="438289" y="3321973"/>
                </a:lnTo>
                <a:lnTo>
                  <a:pt x="424690" y="3242404"/>
                </a:lnTo>
                <a:lnTo>
                  <a:pt x="414556" y="3162836"/>
                </a:lnTo>
                <a:lnTo>
                  <a:pt x="408004" y="3082955"/>
                </a:lnTo>
                <a:lnTo>
                  <a:pt x="405148" y="3002448"/>
                </a:lnTo>
                <a:lnTo>
                  <a:pt x="406102" y="2921004"/>
                </a:lnTo>
                <a:lnTo>
                  <a:pt x="410982" y="2838309"/>
                </a:lnTo>
                <a:lnTo>
                  <a:pt x="419903" y="2754051"/>
                </a:lnTo>
                <a:lnTo>
                  <a:pt x="432980" y="2667918"/>
                </a:lnTo>
                <a:lnTo>
                  <a:pt x="450327" y="2579595"/>
                </a:lnTo>
                <a:lnTo>
                  <a:pt x="472059" y="2488771"/>
                </a:lnTo>
                <a:lnTo>
                  <a:pt x="498292" y="2395133"/>
                </a:lnTo>
                <a:lnTo>
                  <a:pt x="522843" y="2301863"/>
                </a:lnTo>
                <a:lnTo>
                  <a:pt x="539819" y="2212278"/>
                </a:lnTo>
                <a:lnTo>
                  <a:pt x="549797" y="2126254"/>
                </a:lnTo>
                <a:lnTo>
                  <a:pt x="553355" y="2043670"/>
                </a:lnTo>
                <a:lnTo>
                  <a:pt x="551069" y="1964402"/>
                </a:lnTo>
                <a:lnTo>
                  <a:pt x="543517" y="1888330"/>
                </a:lnTo>
                <a:lnTo>
                  <a:pt x="531277" y="1815330"/>
                </a:lnTo>
                <a:lnTo>
                  <a:pt x="514926" y="1745281"/>
                </a:lnTo>
                <a:lnTo>
                  <a:pt x="495041" y="1678059"/>
                </a:lnTo>
                <a:lnTo>
                  <a:pt x="472200" y="1613542"/>
                </a:lnTo>
                <a:lnTo>
                  <a:pt x="446980" y="1551609"/>
                </a:lnTo>
                <a:lnTo>
                  <a:pt x="419958" y="1492136"/>
                </a:lnTo>
                <a:lnTo>
                  <a:pt x="391713" y="1435002"/>
                </a:lnTo>
                <a:lnTo>
                  <a:pt x="362820" y="1380083"/>
                </a:lnTo>
                <a:lnTo>
                  <a:pt x="333858" y="1327259"/>
                </a:lnTo>
                <a:lnTo>
                  <a:pt x="305403" y="1276406"/>
                </a:lnTo>
                <a:lnTo>
                  <a:pt x="278034" y="1227401"/>
                </a:lnTo>
                <a:lnTo>
                  <a:pt x="252327" y="1180124"/>
                </a:lnTo>
                <a:lnTo>
                  <a:pt x="228861" y="1134451"/>
                </a:lnTo>
                <a:lnTo>
                  <a:pt x="208212" y="1090259"/>
                </a:lnTo>
                <a:lnTo>
                  <a:pt x="188697" y="1042664"/>
                </a:lnTo>
                <a:lnTo>
                  <a:pt x="168456" y="987625"/>
                </a:lnTo>
                <a:lnTo>
                  <a:pt x="147848" y="926266"/>
                </a:lnTo>
                <a:lnTo>
                  <a:pt x="127233" y="859708"/>
                </a:lnTo>
                <a:lnTo>
                  <a:pt x="106973" y="789071"/>
                </a:lnTo>
                <a:lnTo>
                  <a:pt x="87427" y="715478"/>
                </a:lnTo>
                <a:lnTo>
                  <a:pt x="68955" y="640050"/>
                </a:lnTo>
                <a:lnTo>
                  <a:pt x="51918" y="563908"/>
                </a:lnTo>
                <a:lnTo>
                  <a:pt x="36675" y="488174"/>
                </a:lnTo>
                <a:lnTo>
                  <a:pt x="23589" y="413970"/>
                </a:lnTo>
                <a:lnTo>
                  <a:pt x="13017" y="342417"/>
                </a:lnTo>
                <a:lnTo>
                  <a:pt x="5322" y="274635"/>
                </a:lnTo>
                <a:lnTo>
                  <a:pt x="862" y="211748"/>
                </a:lnTo>
                <a:lnTo>
                  <a:pt x="0" y="154876"/>
                </a:lnTo>
                <a:lnTo>
                  <a:pt x="3093" y="105141"/>
                </a:lnTo>
                <a:lnTo>
                  <a:pt x="10504" y="63665"/>
                </a:lnTo>
                <a:lnTo>
                  <a:pt x="22592" y="31568"/>
                </a:lnTo>
                <a:lnTo>
                  <a:pt x="39717" y="9972"/>
                </a:lnTo>
                <a:lnTo>
                  <a:pt x="62240" y="0"/>
                </a:lnTo>
                <a:lnTo>
                  <a:pt x="90521" y="2771"/>
                </a:lnTo>
                <a:close/>
              </a:path>
            </a:pathLst>
          </a:custGeom>
          <a:ln w="5905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2250932" y="2792978"/>
            <a:ext cx="2184400" cy="3345179"/>
          </a:xfrm>
          <a:custGeom>
            <a:avLst/>
            <a:gdLst/>
            <a:ahLst/>
            <a:cxnLst/>
            <a:rect l="l" t="t" r="r" b="b"/>
            <a:pathLst>
              <a:path w="2184400" h="3345179">
                <a:moveTo>
                  <a:pt x="1450402" y="0"/>
                </a:moveTo>
                <a:lnTo>
                  <a:pt x="1366928" y="5335"/>
                </a:lnTo>
                <a:lnTo>
                  <a:pt x="1291254" y="17925"/>
                </a:lnTo>
                <a:lnTo>
                  <a:pt x="1222149" y="38444"/>
                </a:lnTo>
                <a:lnTo>
                  <a:pt x="1158382" y="67563"/>
                </a:lnTo>
                <a:lnTo>
                  <a:pt x="1098725" y="105955"/>
                </a:lnTo>
                <a:lnTo>
                  <a:pt x="1041947" y="154295"/>
                </a:lnTo>
                <a:lnTo>
                  <a:pt x="986817" y="213253"/>
                </a:lnTo>
                <a:lnTo>
                  <a:pt x="932105" y="283504"/>
                </a:lnTo>
                <a:lnTo>
                  <a:pt x="876582" y="365720"/>
                </a:lnTo>
                <a:lnTo>
                  <a:pt x="819017" y="460574"/>
                </a:lnTo>
                <a:lnTo>
                  <a:pt x="758180" y="568739"/>
                </a:lnTo>
                <a:lnTo>
                  <a:pt x="692842" y="690887"/>
                </a:lnTo>
                <a:lnTo>
                  <a:pt x="621771" y="827693"/>
                </a:lnTo>
                <a:lnTo>
                  <a:pt x="543737" y="979827"/>
                </a:lnTo>
                <a:lnTo>
                  <a:pt x="463079" y="1147087"/>
                </a:lnTo>
                <a:lnTo>
                  <a:pt x="394411" y="1309066"/>
                </a:lnTo>
                <a:lnTo>
                  <a:pt x="336672" y="1465785"/>
                </a:lnTo>
                <a:lnTo>
                  <a:pt x="288804" y="1617263"/>
                </a:lnTo>
                <a:lnTo>
                  <a:pt x="249745" y="1763522"/>
                </a:lnTo>
                <a:lnTo>
                  <a:pt x="218435" y="1904581"/>
                </a:lnTo>
                <a:lnTo>
                  <a:pt x="193814" y="2040462"/>
                </a:lnTo>
                <a:lnTo>
                  <a:pt x="174822" y="2171184"/>
                </a:lnTo>
                <a:lnTo>
                  <a:pt x="160398" y="2296768"/>
                </a:lnTo>
                <a:lnTo>
                  <a:pt x="149482" y="2417234"/>
                </a:lnTo>
                <a:lnTo>
                  <a:pt x="141013" y="2532603"/>
                </a:lnTo>
                <a:lnTo>
                  <a:pt x="127179" y="2748131"/>
                </a:lnTo>
                <a:lnTo>
                  <a:pt x="119692" y="2848330"/>
                </a:lnTo>
                <a:lnTo>
                  <a:pt x="110412" y="2943514"/>
                </a:lnTo>
                <a:lnTo>
                  <a:pt x="98278" y="3033702"/>
                </a:lnTo>
                <a:lnTo>
                  <a:pt x="82230" y="3118916"/>
                </a:lnTo>
                <a:lnTo>
                  <a:pt x="61208" y="3199175"/>
                </a:lnTo>
                <a:lnTo>
                  <a:pt x="34151" y="3274499"/>
                </a:lnTo>
                <a:lnTo>
                  <a:pt x="0" y="3344910"/>
                </a:lnTo>
                <a:lnTo>
                  <a:pt x="203953" y="3050427"/>
                </a:lnTo>
                <a:lnTo>
                  <a:pt x="259181" y="2971645"/>
                </a:lnTo>
                <a:lnTo>
                  <a:pt x="309109" y="2901316"/>
                </a:lnTo>
                <a:lnTo>
                  <a:pt x="354380" y="2838701"/>
                </a:lnTo>
                <a:lnTo>
                  <a:pt x="395640" y="2783059"/>
                </a:lnTo>
                <a:lnTo>
                  <a:pt x="433536" y="2733649"/>
                </a:lnTo>
                <a:lnTo>
                  <a:pt x="468713" y="2689730"/>
                </a:lnTo>
                <a:lnTo>
                  <a:pt x="501816" y="2650562"/>
                </a:lnTo>
                <a:lnTo>
                  <a:pt x="533492" y="2615403"/>
                </a:lnTo>
                <a:lnTo>
                  <a:pt x="564385" y="2583512"/>
                </a:lnTo>
                <a:lnTo>
                  <a:pt x="595141" y="2554150"/>
                </a:lnTo>
                <a:lnTo>
                  <a:pt x="626406" y="2526575"/>
                </a:lnTo>
                <a:lnTo>
                  <a:pt x="658826" y="2500046"/>
                </a:lnTo>
                <a:lnTo>
                  <a:pt x="693047" y="2473822"/>
                </a:lnTo>
                <a:lnTo>
                  <a:pt x="729713" y="2447164"/>
                </a:lnTo>
                <a:lnTo>
                  <a:pt x="769471" y="2419329"/>
                </a:lnTo>
                <a:lnTo>
                  <a:pt x="860844" y="2357168"/>
                </a:lnTo>
                <a:lnTo>
                  <a:pt x="893753" y="2332539"/>
                </a:lnTo>
                <a:lnTo>
                  <a:pt x="927741" y="2302500"/>
                </a:lnTo>
                <a:lnTo>
                  <a:pt x="962537" y="2267381"/>
                </a:lnTo>
                <a:lnTo>
                  <a:pt x="997867" y="2227517"/>
                </a:lnTo>
                <a:lnTo>
                  <a:pt x="1033459" y="2183238"/>
                </a:lnTo>
                <a:lnTo>
                  <a:pt x="1069042" y="2134878"/>
                </a:lnTo>
                <a:lnTo>
                  <a:pt x="1104341" y="2082768"/>
                </a:lnTo>
                <a:lnTo>
                  <a:pt x="1139086" y="2027242"/>
                </a:lnTo>
                <a:lnTo>
                  <a:pt x="1173003" y="1968631"/>
                </a:lnTo>
                <a:lnTo>
                  <a:pt x="1205820" y="1907267"/>
                </a:lnTo>
                <a:lnTo>
                  <a:pt x="1237265" y="1843484"/>
                </a:lnTo>
                <a:lnTo>
                  <a:pt x="1267065" y="1777613"/>
                </a:lnTo>
                <a:lnTo>
                  <a:pt x="1294948" y="1709987"/>
                </a:lnTo>
                <a:lnTo>
                  <a:pt x="1320641" y="1640938"/>
                </a:lnTo>
                <a:lnTo>
                  <a:pt x="1343872" y="1570798"/>
                </a:lnTo>
                <a:lnTo>
                  <a:pt x="1364368" y="1499900"/>
                </a:lnTo>
                <a:lnTo>
                  <a:pt x="1381858" y="1428577"/>
                </a:lnTo>
                <a:lnTo>
                  <a:pt x="1396068" y="1357160"/>
                </a:lnTo>
                <a:lnTo>
                  <a:pt x="1406726" y="1285981"/>
                </a:lnTo>
                <a:lnTo>
                  <a:pt x="1413560" y="1215374"/>
                </a:lnTo>
                <a:lnTo>
                  <a:pt x="1422432" y="1136277"/>
                </a:lnTo>
                <a:lnTo>
                  <a:pt x="1437810" y="1056934"/>
                </a:lnTo>
                <a:lnTo>
                  <a:pt x="1459129" y="977779"/>
                </a:lnTo>
                <a:lnTo>
                  <a:pt x="1485825" y="899249"/>
                </a:lnTo>
                <a:lnTo>
                  <a:pt x="1517334" y="821777"/>
                </a:lnTo>
                <a:lnTo>
                  <a:pt x="1553092" y="745799"/>
                </a:lnTo>
                <a:lnTo>
                  <a:pt x="1592534" y="671751"/>
                </a:lnTo>
                <a:lnTo>
                  <a:pt x="1635098" y="600067"/>
                </a:lnTo>
                <a:lnTo>
                  <a:pt x="1680218" y="531183"/>
                </a:lnTo>
                <a:lnTo>
                  <a:pt x="1727330" y="465533"/>
                </a:lnTo>
                <a:lnTo>
                  <a:pt x="1775870" y="403553"/>
                </a:lnTo>
                <a:lnTo>
                  <a:pt x="1825274" y="345678"/>
                </a:lnTo>
                <a:lnTo>
                  <a:pt x="1874979" y="292342"/>
                </a:lnTo>
                <a:lnTo>
                  <a:pt x="1924419" y="243982"/>
                </a:lnTo>
                <a:lnTo>
                  <a:pt x="1973030" y="201032"/>
                </a:lnTo>
                <a:lnTo>
                  <a:pt x="2020249" y="163927"/>
                </a:lnTo>
                <a:lnTo>
                  <a:pt x="2065512" y="133102"/>
                </a:lnTo>
                <a:lnTo>
                  <a:pt x="2108253" y="108993"/>
                </a:lnTo>
                <a:lnTo>
                  <a:pt x="2147910" y="92034"/>
                </a:lnTo>
                <a:lnTo>
                  <a:pt x="2183917" y="82661"/>
                </a:lnTo>
                <a:lnTo>
                  <a:pt x="1886892" y="37751"/>
                </a:lnTo>
                <a:lnTo>
                  <a:pt x="1759920" y="20795"/>
                </a:lnTo>
                <a:lnTo>
                  <a:pt x="1645668" y="8402"/>
                </a:lnTo>
                <a:lnTo>
                  <a:pt x="1542905" y="1246"/>
                </a:lnTo>
                <a:lnTo>
                  <a:pt x="1450402" y="0"/>
                </a:lnTo>
                <a:close/>
              </a:path>
            </a:pathLst>
          </a:custGeom>
          <a:solidFill>
            <a:srgbClr val="48BA8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2250932" y="2792978"/>
            <a:ext cx="2184400" cy="3345179"/>
          </a:xfrm>
          <a:custGeom>
            <a:avLst/>
            <a:gdLst/>
            <a:ahLst/>
            <a:cxnLst/>
            <a:rect l="l" t="t" r="r" b="b"/>
            <a:pathLst>
              <a:path w="2184400" h="3345179">
                <a:moveTo>
                  <a:pt x="2183917" y="82661"/>
                </a:moveTo>
                <a:lnTo>
                  <a:pt x="2027815" y="58597"/>
                </a:lnTo>
                <a:lnTo>
                  <a:pt x="1886892" y="37751"/>
                </a:lnTo>
                <a:lnTo>
                  <a:pt x="1759920" y="20795"/>
                </a:lnTo>
                <a:lnTo>
                  <a:pt x="1645668" y="8402"/>
                </a:lnTo>
                <a:lnTo>
                  <a:pt x="1542905" y="1246"/>
                </a:lnTo>
                <a:lnTo>
                  <a:pt x="1450402" y="0"/>
                </a:lnTo>
                <a:lnTo>
                  <a:pt x="1366928" y="5335"/>
                </a:lnTo>
                <a:lnTo>
                  <a:pt x="1291254" y="17925"/>
                </a:lnTo>
                <a:lnTo>
                  <a:pt x="1222149" y="38444"/>
                </a:lnTo>
                <a:lnTo>
                  <a:pt x="1158382" y="67563"/>
                </a:lnTo>
                <a:lnTo>
                  <a:pt x="1098725" y="105955"/>
                </a:lnTo>
                <a:lnTo>
                  <a:pt x="1041947" y="154295"/>
                </a:lnTo>
                <a:lnTo>
                  <a:pt x="986817" y="213253"/>
                </a:lnTo>
                <a:lnTo>
                  <a:pt x="932105" y="283504"/>
                </a:lnTo>
                <a:lnTo>
                  <a:pt x="876582" y="365720"/>
                </a:lnTo>
                <a:lnTo>
                  <a:pt x="819017" y="460574"/>
                </a:lnTo>
                <a:lnTo>
                  <a:pt x="758180" y="568739"/>
                </a:lnTo>
                <a:lnTo>
                  <a:pt x="692842" y="690887"/>
                </a:lnTo>
                <a:lnTo>
                  <a:pt x="621771" y="827693"/>
                </a:lnTo>
                <a:lnTo>
                  <a:pt x="543737" y="979827"/>
                </a:lnTo>
                <a:lnTo>
                  <a:pt x="463079" y="1147087"/>
                </a:lnTo>
                <a:lnTo>
                  <a:pt x="394411" y="1309066"/>
                </a:lnTo>
                <a:lnTo>
                  <a:pt x="336672" y="1465785"/>
                </a:lnTo>
                <a:lnTo>
                  <a:pt x="288804" y="1617263"/>
                </a:lnTo>
                <a:lnTo>
                  <a:pt x="249745" y="1763522"/>
                </a:lnTo>
                <a:lnTo>
                  <a:pt x="218435" y="1904581"/>
                </a:lnTo>
                <a:lnTo>
                  <a:pt x="193814" y="2040462"/>
                </a:lnTo>
                <a:lnTo>
                  <a:pt x="174822" y="2171184"/>
                </a:lnTo>
                <a:lnTo>
                  <a:pt x="160398" y="2296768"/>
                </a:lnTo>
                <a:lnTo>
                  <a:pt x="149482" y="2417234"/>
                </a:lnTo>
                <a:lnTo>
                  <a:pt x="141013" y="2532603"/>
                </a:lnTo>
                <a:lnTo>
                  <a:pt x="133932" y="2642895"/>
                </a:lnTo>
                <a:lnTo>
                  <a:pt x="127179" y="2748131"/>
                </a:lnTo>
                <a:lnTo>
                  <a:pt x="119692" y="2848330"/>
                </a:lnTo>
                <a:lnTo>
                  <a:pt x="110412" y="2943514"/>
                </a:lnTo>
                <a:lnTo>
                  <a:pt x="98278" y="3033702"/>
                </a:lnTo>
                <a:lnTo>
                  <a:pt x="82230" y="3118916"/>
                </a:lnTo>
                <a:lnTo>
                  <a:pt x="61208" y="3199175"/>
                </a:lnTo>
                <a:lnTo>
                  <a:pt x="34151" y="3274499"/>
                </a:lnTo>
                <a:lnTo>
                  <a:pt x="0" y="3344910"/>
                </a:lnTo>
                <a:lnTo>
                  <a:pt x="75007" y="3236320"/>
                </a:lnTo>
                <a:lnTo>
                  <a:pt x="142776" y="3138406"/>
                </a:lnTo>
                <a:lnTo>
                  <a:pt x="203953" y="3050427"/>
                </a:lnTo>
                <a:lnTo>
                  <a:pt x="259181" y="2971645"/>
                </a:lnTo>
                <a:lnTo>
                  <a:pt x="309109" y="2901316"/>
                </a:lnTo>
                <a:lnTo>
                  <a:pt x="354380" y="2838701"/>
                </a:lnTo>
                <a:lnTo>
                  <a:pt x="395640" y="2783059"/>
                </a:lnTo>
                <a:lnTo>
                  <a:pt x="433536" y="2733649"/>
                </a:lnTo>
                <a:lnTo>
                  <a:pt x="468713" y="2689730"/>
                </a:lnTo>
                <a:lnTo>
                  <a:pt x="501816" y="2650562"/>
                </a:lnTo>
                <a:lnTo>
                  <a:pt x="533492" y="2615403"/>
                </a:lnTo>
                <a:lnTo>
                  <a:pt x="564385" y="2583512"/>
                </a:lnTo>
                <a:lnTo>
                  <a:pt x="595141" y="2554150"/>
                </a:lnTo>
                <a:lnTo>
                  <a:pt x="626406" y="2526575"/>
                </a:lnTo>
                <a:lnTo>
                  <a:pt x="658826" y="2500046"/>
                </a:lnTo>
                <a:lnTo>
                  <a:pt x="693047" y="2473822"/>
                </a:lnTo>
                <a:lnTo>
                  <a:pt x="729713" y="2447164"/>
                </a:lnTo>
                <a:lnTo>
                  <a:pt x="769471" y="2419329"/>
                </a:lnTo>
                <a:lnTo>
                  <a:pt x="812966" y="2389577"/>
                </a:lnTo>
                <a:lnTo>
                  <a:pt x="860844" y="2357168"/>
                </a:lnTo>
                <a:lnTo>
                  <a:pt x="893753" y="2332539"/>
                </a:lnTo>
                <a:lnTo>
                  <a:pt x="927741" y="2302500"/>
                </a:lnTo>
                <a:lnTo>
                  <a:pt x="962537" y="2267381"/>
                </a:lnTo>
                <a:lnTo>
                  <a:pt x="997867" y="2227517"/>
                </a:lnTo>
                <a:lnTo>
                  <a:pt x="1033459" y="2183238"/>
                </a:lnTo>
                <a:lnTo>
                  <a:pt x="1069042" y="2134878"/>
                </a:lnTo>
                <a:lnTo>
                  <a:pt x="1104341" y="2082768"/>
                </a:lnTo>
                <a:lnTo>
                  <a:pt x="1139086" y="2027242"/>
                </a:lnTo>
                <a:lnTo>
                  <a:pt x="1173003" y="1968631"/>
                </a:lnTo>
                <a:lnTo>
                  <a:pt x="1205820" y="1907267"/>
                </a:lnTo>
                <a:lnTo>
                  <a:pt x="1237265" y="1843484"/>
                </a:lnTo>
                <a:lnTo>
                  <a:pt x="1267065" y="1777613"/>
                </a:lnTo>
                <a:lnTo>
                  <a:pt x="1294948" y="1709987"/>
                </a:lnTo>
                <a:lnTo>
                  <a:pt x="1320641" y="1640938"/>
                </a:lnTo>
                <a:lnTo>
                  <a:pt x="1343872" y="1570798"/>
                </a:lnTo>
                <a:lnTo>
                  <a:pt x="1364368" y="1499900"/>
                </a:lnTo>
                <a:lnTo>
                  <a:pt x="1381858" y="1428577"/>
                </a:lnTo>
                <a:lnTo>
                  <a:pt x="1396068" y="1357160"/>
                </a:lnTo>
                <a:lnTo>
                  <a:pt x="1406726" y="1285981"/>
                </a:lnTo>
                <a:lnTo>
                  <a:pt x="1413560" y="1215374"/>
                </a:lnTo>
                <a:lnTo>
                  <a:pt x="1422432" y="1136277"/>
                </a:lnTo>
                <a:lnTo>
                  <a:pt x="1437810" y="1056934"/>
                </a:lnTo>
                <a:lnTo>
                  <a:pt x="1459129" y="977779"/>
                </a:lnTo>
                <a:lnTo>
                  <a:pt x="1485825" y="899249"/>
                </a:lnTo>
                <a:lnTo>
                  <a:pt x="1517334" y="821777"/>
                </a:lnTo>
                <a:lnTo>
                  <a:pt x="1553092" y="745799"/>
                </a:lnTo>
                <a:lnTo>
                  <a:pt x="1592534" y="671751"/>
                </a:lnTo>
                <a:lnTo>
                  <a:pt x="1635098" y="600067"/>
                </a:lnTo>
                <a:lnTo>
                  <a:pt x="1680218" y="531183"/>
                </a:lnTo>
                <a:lnTo>
                  <a:pt x="1727330" y="465533"/>
                </a:lnTo>
                <a:lnTo>
                  <a:pt x="1775870" y="403553"/>
                </a:lnTo>
                <a:lnTo>
                  <a:pt x="1825274" y="345678"/>
                </a:lnTo>
                <a:lnTo>
                  <a:pt x="1874979" y="292342"/>
                </a:lnTo>
                <a:lnTo>
                  <a:pt x="1924419" y="243982"/>
                </a:lnTo>
                <a:lnTo>
                  <a:pt x="1973030" y="201032"/>
                </a:lnTo>
                <a:lnTo>
                  <a:pt x="2020249" y="163927"/>
                </a:lnTo>
                <a:lnTo>
                  <a:pt x="2065512" y="133102"/>
                </a:lnTo>
                <a:lnTo>
                  <a:pt x="2108253" y="108993"/>
                </a:lnTo>
                <a:lnTo>
                  <a:pt x="2147910" y="92034"/>
                </a:lnTo>
                <a:lnTo>
                  <a:pt x="2183917" y="82661"/>
                </a:lnTo>
                <a:close/>
              </a:path>
            </a:pathLst>
          </a:custGeom>
          <a:ln w="59055">
            <a:solidFill>
              <a:srgbClr val="18803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2522661" y="2866603"/>
            <a:ext cx="1976120" cy="3561715"/>
          </a:xfrm>
          <a:custGeom>
            <a:avLst/>
            <a:gdLst/>
            <a:ahLst/>
            <a:cxnLst/>
            <a:rect l="l" t="t" r="r" b="b"/>
            <a:pathLst>
              <a:path w="1976119" h="3561715">
                <a:moveTo>
                  <a:pt x="1975586" y="0"/>
                </a:moveTo>
                <a:lnTo>
                  <a:pt x="1792725" y="19119"/>
                </a:lnTo>
                <a:lnTo>
                  <a:pt x="1629330" y="58962"/>
                </a:lnTo>
                <a:lnTo>
                  <a:pt x="1484212" y="117687"/>
                </a:lnTo>
                <a:lnTo>
                  <a:pt x="1356182" y="193453"/>
                </a:lnTo>
                <a:lnTo>
                  <a:pt x="1244051" y="284416"/>
                </a:lnTo>
                <a:lnTo>
                  <a:pt x="1146630" y="388735"/>
                </a:lnTo>
                <a:lnTo>
                  <a:pt x="1062731" y="504569"/>
                </a:lnTo>
                <a:lnTo>
                  <a:pt x="991164" y="630075"/>
                </a:lnTo>
                <a:lnTo>
                  <a:pt x="930741" y="763412"/>
                </a:lnTo>
                <a:lnTo>
                  <a:pt x="880273" y="902738"/>
                </a:lnTo>
                <a:lnTo>
                  <a:pt x="838571" y="1046211"/>
                </a:lnTo>
                <a:lnTo>
                  <a:pt x="804445" y="1191988"/>
                </a:lnTo>
                <a:lnTo>
                  <a:pt x="776708" y="1338230"/>
                </a:lnTo>
                <a:lnTo>
                  <a:pt x="754171" y="1483092"/>
                </a:lnTo>
                <a:lnTo>
                  <a:pt x="735644" y="1624735"/>
                </a:lnTo>
                <a:lnTo>
                  <a:pt x="719938" y="1761315"/>
                </a:lnTo>
                <a:lnTo>
                  <a:pt x="705865" y="1890991"/>
                </a:lnTo>
                <a:lnTo>
                  <a:pt x="692237" y="2011921"/>
                </a:lnTo>
                <a:lnTo>
                  <a:pt x="677863" y="2122263"/>
                </a:lnTo>
                <a:lnTo>
                  <a:pt x="661555" y="2220175"/>
                </a:lnTo>
                <a:lnTo>
                  <a:pt x="644689" y="2306864"/>
                </a:lnTo>
                <a:lnTo>
                  <a:pt x="629093" y="2385450"/>
                </a:lnTo>
                <a:lnTo>
                  <a:pt x="614272" y="2456941"/>
                </a:lnTo>
                <a:lnTo>
                  <a:pt x="599728" y="2522342"/>
                </a:lnTo>
                <a:lnTo>
                  <a:pt x="584967" y="2582659"/>
                </a:lnTo>
                <a:lnTo>
                  <a:pt x="569492" y="2638897"/>
                </a:lnTo>
                <a:lnTo>
                  <a:pt x="552806" y="2692063"/>
                </a:lnTo>
                <a:lnTo>
                  <a:pt x="534414" y="2743163"/>
                </a:lnTo>
                <a:lnTo>
                  <a:pt x="513819" y="2793201"/>
                </a:lnTo>
                <a:lnTo>
                  <a:pt x="490526" y="2843185"/>
                </a:lnTo>
                <a:lnTo>
                  <a:pt x="464037" y="2894120"/>
                </a:lnTo>
                <a:lnTo>
                  <a:pt x="433858" y="2947011"/>
                </a:lnTo>
                <a:lnTo>
                  <a:pt x="399491" y="3002865"/>
                </a:lnTo>
                <a:lnTo>
                  <a:pt x="360440" y="3062687"/>
                </a:lnTo>
                <a:lnTo>
                  <a:pt x="316210" y="3127483"/>
                </a:lnTo>
                <a:lnTo>
                  <a:pt x="266304" y="3198260"/>
                </a:lnTo>
                <a:lnTo>
                  <a:pt x="210227" y="3276022"/>
                </a:lnTo>
                <a:lnTo>
                  <a:pt x="147481" y="3361776"/>
                </a:lnTo>
                <a:lnTo>
                  <a:pt x="0" y="3561283"/>
                </a:lnTo>
                <a:lnTo>
                  <a:pt x="167601" y="3487490"/>
                </a:lnTo>
                <a:lnTo>
                  <a:pt x="322711" y="3407797"/>
                </a:lnTo>
                <a:lnTo>
                  <a:pt x="465750" y="3322692"/>
                </a:lnTo>
                <a:lnTo>
                  <a:pt x="597141" y="3232666"/>
                </a:lnTo>
                <a:lnTo>
                  <a:pt x="717304" y="3138208"/>
                </a:lnTo>
                <a:lnTo>
                  <a:pt x="826661" y="3039807"/>
                </a:lnTo>
                <a:lnTo>
                  <a:pt x="925634" y="2937953"/>
                </a:lnTo>
                <a:lnTo>
                  <a:pt x="1014643" y="2833136"/>
                </a:lnTo>
                <a:lnTo>
                  <a:pt x="1094110" y="2725845"/>
                </a:lnTo>
                <a:lnTo>
                  <a:pt x="1164456" y="2616569"/>
                </a:lnTo>
                <a:lnTo>
                  <a:pt x="1226103" y="2505799"/>
                </a:lnTo>
                <a:lnTo>
                  <a:pt x="1279472" y="2394023"/>
                </a:lnTo>
                <a:lnTo>
                  <a:pt x="1324984" y="2281731"/>
                </a:lnTo>
                <a:lnTo>
                  <a:pt x="1363061" y="2169412"/>
                </a:lnTo>
                <a:lnTo>
                  <a:pt x="1394124" y="2057557"/>
                </a:lnTo>
                <a:lnTo>
                  <a:pt x="1418594" y="1946655"/>
                </a:lnTo>
                <a:lnTo>
                  <a:pt x="1436893" y="1837194"/>
                </a:lnTo>
                <a:lnTo>
                  <a:pt x="1449442" y="1729666"/>
                </a:lnTo>
                <a:lnTo>
                  <a:pt x="1456662" y="1624558"/>
                </a:lnTo>
                <a:lnTo>
                  <a:pt x="1458975" y="1522361"/>
                </a:lnTo>
                <a:lnTo>
                  <a:pt x="1459013" y="1426654"/>
                </a:lnTo>
                <a:lnTo>
                  <a:pt x="1459292" y="1338230"/>
                </a:lnTo>
                <a:lnTo>
                  <a:pt x="1459985" y="1261856"/>
                </a:lnTo>
                <a:lnTo>
                  <a:pt x="1461368" y="1190984"/>
                </a:lnTo>
                <a:lnTo>
                  <a:pt x="1463648" y="1126609"/>
                </a:lnTo>
                <a:lnTo>
                  <a:pt x="1467049" y="1067842"/>
                </a:lnTo>
                <a:lnTo>
                  <a:pt x="1471796" y="1013792"/>
                </a:lnTo>
                <a:lnTo>
                  <a:pt x="1478112" y="963569"/>
                </a:lnTo>
                <a:lnTo>
                  <a:pt x="1486223" y="916282"/>
                </a:lnTo>
                <a:lnTo>
                  <a:pt x="1496352" y="871042"/>
                </a:lnTo>
                <a:lnTo>
                  <a:pt x="1508723" y="826957"/>
                </a:lnTo>
                <a:lnTo>
                  <a:pt x="1523561" y="783138"/>
                </a:lnTo>
                <a:lnTo>
                  <a:pt x="1541091" y="738695"/>
                </a:lnTo>
                <a:lnTo>
                  <a:pt x="1561536" y="692736"/>
                </a:lnTo>
                <a:lnTo>
                  <a:pt x="1585120" y="644373"/>
                </a:lnTo>
                <a:lnTo>
                  <a:pt x="1612068" y="592714"/>
                </a:lnTo>
                <a:lnTo>
                  <a:pt x="1642604" y="536869"/>
                </a:lnTo>
                <a:lnTo>
                  <a:pt x="1676953" y="475948"/>
                </a:lnTo>
                <a:lnTo>
                  <a:pt x="1715338" y="409061"/>
                </a:lnTo>
                <a:lnTo>
                  <a:pt x="1757984" y="335318"/>
                </a:lnTo>
                <a:lnTo>
                  <a:pt x="1975586" y="0"/>
                </a:lnTo>
                <a:close/>
              </a:path>
            </a:pathLst>
          </a:custGeom>
          <a:solidFill>
            <a:srgbClr val="48BA8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2522661" y="2866603"/>
            <a:ext cx="1976120" cy="3561715"/>
          </a:xfrm>
          <a:custGeom>
            <a:avLst/>
            <a:gdLst/>
            <a:ahLst/>
            <a:cxnLst/>
            <a:rect l="l" t="t" r="r" b="b"/>
            <a:pathLst>
              <a:path w="1976119" h="3561715">
                <a:moveTo>
                  <a:pt x="1757984" y="335318"/>
                </a:moveTo>
                <a:lnTo>
                  <a:pt x="1715338" y="409061"/>
                </a:lnTo>
                <a:lnTo>
                  <a:pt x="1676953" y="475948"/>
                </a:lnTo>
                <a:lnTo>
                  <a:pt x="1642604" y="536869"/>
                </a:lnTo>
                <a:lnTo>
                  <a:pt x="1612068" y="592714"/>
                </a:lnTo>
                <a:lnTo>
                  <a:pt x="1585120" y="644373"/>
                </a:lnTo>
                <a:lnTo>
                  <a:pt x="1561536" y="692736"/>
                </a:lnTo>
                <a:lnTo>
                  <a:pt x="1541091" y="738695"/>
                </a:lnTo>
                <a:lnTo>
                  <a:pt x="1523561" y="783138"/>
                </a:lnTo>
                <a:lnTo>
                  <a:pt x="1508723" y="826957"/>
                </a:lnTo>
                <a:lnTo>
                  <a:pt x="1496352" y="871042"/>
                </a:lnTo>
                <a:lnTo>
                  <a:pt x="1486223" y="916282"/>
                </a:lnTo>
                <a:lnTo>
                  <a:pt x="1478112" y="963569"/>
                </a:lnTo>
                <a:lnTo>
                  <a:pt x="1471796" y="1013792"/>
                </a:lnTo>
                <a:lnTo>
                  <a:pt x="1467049" y="1067842"/>
                </a:lnTo>
                <a:lnTo>
                  <a:pt x="1463648" y="1126609"/>
                </a:lnTo>
                <a:lnTo>
                  <a:pt x="1461368" y="1190984"/>
                </a:lnTo>
                <a:lnTo>
                  <a:pt x="1459985" y="1261856"/>
                </a:lnTo>
                <a:lnTo>
                  <a:pt x="1459275" y="1340116"/>
                </a:lnTo>
                <a:lnTo>
                  <a:pt x="1459013" y="1426654"/>
                </a:lnTo>
                <a:lnTo>
                  <a:pt x="1458975" y="1522361"/>
                </a:lnTo>
                <a:lnTo>
                  <a:pt x="1456662" y="1624558"/>
                </a:lnTo>
                <a:lnTo>
                  <a:pt x="1449442" y="1729666"/>
                </a:lnTo>
                <a:lnTo>
                  <a:pt x="1436893" y="1837194"/>
                </a:lnTo>
                <a:lnTo>
                  <a:pt x="1418594" y="1946655"/>
                </a:lnTo>
                <a:lnTo>
                  <a:pt x="1394124" y="2057557"/>
                </a:lnTo>
                <a:lnTo>
                  <a:pt x="1363061" y="2169412"/>
                </a:lnTo>
                <a:lnTo>
                  <a:pt x="1324984" y="2281731"/>
                </a:lnTo>
                <a:lnTo>
                  <a:pt x="1279472" y="2394023"/>
                </a:lnTo>
                <a:lnTo>
                  <a:pt x="1226103" y="2505799"/>
                </a:lnTo>
                <a:lnTo>
                  <a:pt x="1164456" y="2616569"/>
                </a:lnTo>
                <a:lnTo>
                  <a:pt x="1094110" y="2725845"/>
                </a:lnTo>
                <a:lnTo>
                  <a:pt x="1014643" y="2833136"/>
                </a:lnTo>
                <a:lnTo>
                  <a:pt x="925634" y="2937953"/>
                </a:lnTo>
                <a:lnTo>
                  <a:pt x="826661" y="3039807"/>
                </a:lnTo>
                <a:lnTo>
                  <a:pt x="717304" y="3138208"/>
                </a:lnTo>
                <a:lnTo>
                  <a:pt x="597141" y="3232666"/>
                </a:lnTo>
                <a:lnTo>
                  <a:pt x="465750" y="3322692"/>
                </a:lnTo>
                <a:lnTo>
                  <a:pt x="322711" y="3407797"/>
                </a:lnTo>
                <a:lnTo>
                  <a:pt x="167601" y="3487490"/>
                </a:lnTo>
                <a:lnTo>
                  <a:pt x="0" y="3561283"/>
                </a:lnTo>
                <a:lnTo>
                  <a:pt x="77570" y="3456528"/>
                </a:lnTo>
                <a:lnTo>
                  <a:pt x="147481" y="3361776"/>
                </a:lnTo>
                <a:lnTo>
                  <a:pt x="210227" y="3276022"/>
                </a:lnTo>
                <a:lnTo>
                  <a:pt x="266304" y="3198260"/>
                </a:lnTo>
                <a:lnTo>
                  <a:pt x="316210" y="3127483"/>
                </a:lnTo>
                <a:lnTo>
                  <a:pt x="360440" y="3062687"/>
                </a:lnTo>
                <a:lnTo>
                  <a:pt x="399491" y="3002865"/>
                </a:lnTo>
                <a:lnTo>
                  <a:pt x="433858" y="2947011"/>
                </a:lnTo>
                <a:lnTo>
                  <a:pt x="464037" y="2894120"/>
                </a:lnTo>
                <a:lnTo>
                  <a:pt x="490526" y="2843185"/>
                </a:lnTo>
                <a:lnTo>
                  <a:pt x="513819" y="2793201"/>
                </a:lnTo>
                <a:lnTo>
                  <a:pt x="534414" y="2743163"/>
                </a:lnTo>
                <a:lnTo>
                  <a:pt x="552806" y="2692063"/>
                </a:lnTo>
                <a:lnTo>
                  <a:pt x="569492" y="2638897"/>
                </a:lnTo>
                <a:lnTo>
                  <a:pt x="584967" y="2582659"/>
                </a:lnTo>
                <a:lnTo>
                  <a:pt x="599728" y="2522342"/>
                </a:lnTo>
                <a:lnTo>
                  <a:pt x="614272" y="2456941"/>
                </a:lnTo>
                <a:lnTo>
                  <a:pt x="629093" y="2385450"/>
                </a:lnTo>
                <a:lnTo>
                  <a:pt x="644689" y="2306864"/>
                </a:lnTo>
                <a:lnTo>
                  <a:pt x="661555" y="2220175"/>
                </a:lnTo>
                <a:lnTo>
                  <a:pt x="677863" y="2122263"/>
                </a:lnTo>
                <a:lnTo>
                  <a:pt x="692237" y="2011921"/>
                </a:lnTo>
                <a:lnTo>
                  <a:pt x="705865" y="1890991"/>
                </a:lnTo>
                <a:lnTo>
                  <a:pt x="719938" y="1761315"/>
                </a:lnTo>
                <a:lnTo>
                  <a:pt x="735644" y="1624735"/>
                </a:lnTo>
                <a:lnTo>
                  <a:pt x="754171" y="1483092"/>
                </a:lnTo>
                <a:lnTo>
                  <a:pt x="776708" y="1338230"/>
                </a:lnTo>
                <a:lnTo>
                  <a:pt x="804445" y="1191988"/>
                </a:lnTo>
                <a:lnTo>
                  <a:pt x="838571" y="1046211"/>
                </a:lnTo>
                <a:lnTo>
                  <a:pt x="880273" y="902738"/>
                </a:lnTo>
                <a:lnTo>
                  <a:pt x="930741" y="763412"/>
                </a:lnTo>
                <a:lnTo>
                  <a:pt x="991164" y="630075"/>
                </a:lnTo>
                <a:lnTo>
                  <a:pt x="1062731" y="504569"/>
                </a:lnTo>
                <a:lnTo>
                  <a:pt x="1146630" y="388735"/>
                </a:lnTo>
                <a:lnTo>
                  <a:pt x="1244051" y="284416"/>
                </a:lnTo>
                <a:lnTo>
                  <a:pt x="1356182" y="193453"/>
                </a:lnTo>
                <a:lnTo>
                  <a:pt x="1484212" y="117687"/>
                </a:lnTo>
                <a:lnTo>
                  <a:pt x="1629330" y="58962"/>
                </a:lnTo>
                <a:lnTo>
                  <a:pt x="1792725" y="19119"/>
                </a:lnTo>
                <a:lnTo>
                  <a:pt x="1975586" y="0"/>
                </a:lnTo>
                <a:lnTo>
                  <a:pt x="1757984" y="335318"/>
                </a:lnTo>
                <a:close/>
              </a:path>
            </a:pathLst>
          </a:custGeom>
          <a:ln w="59055">
            <a:solidFill>
              <a:srgbClr val="18803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4233151" y="2796412"/>
            <a:ext cx="1372870" cy="2357755"/>
          </a:xfrm>
          <a:custGeom>
            <a:avLst/>
            <a:gdLst/>
            <a:ahLst/>
            <a:cxnLst/>
            <a:rect l="l" t="t" r="r" b="b"/>
            <a:pathLst>
              <a:path w="1372869" h="2357754">
                <a:moveTo>
                  <a:pt x="634384" y="0"/>
                </a:moveTo>
                <a:lnTo>
                  <a:pt x="581107" y="1622"/>
                </a:lnTo>
                <a:lnTo>
                  <a:pt x="529050" y="10054"/>
                </a:lnTo>
                <a:lnTo>
                  <a:pt x="478622" y="24704"/>
                </a:lnTo>
                <a:lnTo>
                  <a:pt x="430230" y="44979"/>
                </a:lnTo>
                <a:lnTo>
                  <a:pt x="384281" y="70290"/>
                </a:lnTo>
                <a:lnTo>
                  <a:pt x="341182" y="100043"/>
                </a:lnTo>
                <a:lnTo>
                  <a:pt x="301342" y="133649"/>
                </a:lnTo>
                <a:lnTo>
                  <a:pt x="262921" y="170077"/>
                </a:lnTo>
                <a:lnTo>
                  <a:pt x="224342" y="208715"/>
                </a:lnTo>
                <a:lnTo>
                  <a:pt x="186392" y="249598"/>
                </a:lnTo>
                <a:lnTo>
                  <a:pt x="149859" y="292758"/>
                </a:lnTo>
                <a:lnTo>
                  <a:pt x="115532" y="338231"/>
                </a:lnTo>
                <a:lnTo>
                  <a:pt x="84197" y="386050"/>
                </a:lnTo>
                <a:lnTo>
                  <a:pt x="56644" y="436248"/>
                </a:lnTo>
                <a:lnTo>
                  <a:pt x="33660" y="488859"/>
                </a:lnTo>
                <a:lnTo>
                  <a:pt x="16032" y="543918"/>
                </a:lnTo>
                <a:lnTo>
                  <a:pt x="4550" y="601458"/>
                </a:lnTo>
                <a:lnTo>
                  <a:pt x="0" y="661513"/>
                </a:lnTo>
                <a:lnTo>
                  <a:pt x="3170" y="724116"/>
                </a:lnTo>
                <a:lnTo>
                  <a:pt x="14849" y="789302"/>
                </a:lnTo>
                <a:lnTo>
                  <a:pt x="35825" y="857104"/>
                </a:lnTo>
                <a:lnTo>
                  <a:pt x="66884" y="927557"/>
                </a:lnTo>
                <a:lnTo>
                  <a:pt x="108816" y="1000693"/>
                </a:lnTo>
                <a:lnTo>
                  <a:pt x="162408" y="1076548"/>
                </a:lnTo>
                <a:lnTo>
                  <a:pt x="228448" y="1155154"/>
                </a:lnTo>
                <a:lnTo>
                  <a:pt x="307725" y="1236545"/>
                </a:lnTo>
                <a:lnTo>
                  <a:pt x="401024" y="1320756"/>
                </a:lnTo>
                <a:lnTo>
                  <a:pt x="388155" y="1475830"/>
                </a:lnTo>
                <a:lnTo>
                  <a:pt x="376999" y="1615349"/>
                </a:lnTo>
                <a:lnTo>
                  <a:pt x="367911" y="1740066"/>
                </a:lnTo>
                <a:lnTo>
                  <a:pt x="361243" y="1850736"/>
                </a:lnTo>
                <a:lnTo>
                  <a:pt x="357350" y="1948112"/>
                </a:lnTo>
                <a:lnTo>
                  <a:pt x="356585" y="2032950"/>
                </a:lnTo>
                <a:lnTo>
                  <a:pt x="359300" y="2106004"/>
                </a:lnTo>
                <a:lnTo>
                  <a:pt x="365849" y="2168028"/>
                </a:lnTo>
                <a:lnTo>
                  <a:pt x="376586" y="2219776"/>
                </a:lnTo>
                <a:lnTo>
                  <a:pt x="391863" y="2262004"/>
                </a:lnTo>
                <a:lnTo>
                  <a:pt x="412034" y="2295464"/>
                </a:lnTo>
                <a:lnTo>
                  <a:pt x="468473" y="2339102"/>
                </a:lnTo>
                <a:lnTo>
                  <a:pt x="505446" y="2350788"/>
                </a:lnTo>
                <a:lnTo>
                  <a:pt x="548727" y="2356724"/>
                </a:lnTo>
                <a:lnTo>
                  <a:pt x="598668" y="2357666"/>
                </a:lnTo>
                <a:lnTo>
                  <a:pt x="655623" y="2354367"/>
                </a:lnTo>
                <a:lnTo>
                  <a:pt x="719946" y="2347582"/>
                </a:lnTo>
                <a:lnTo>
                  <a:pt x="791989" y="2338065"/>
                </a:lnTo>
                <a:lnTo>
                  <a:pt x="872106" y="2326570"/>
                </a:lnTo>
                <a:lnTo>
                  <a:pt x="954799" y="2259255"/>
                </a:lnTo>
                <a:lnTo>
                  <a:pt x="1029078" y="2197913"/>
                </a:lnTo>
                <a:lnTo>
                  <a:pt x="1095229" y="2141448"/>
                </a:lnTo>
                <a:lnTo>
                  <a:pt x="1153536" y="2088768"/>
                </a:lnTo>
                <a:lnTo>
                  <a:pt x="1204286" y="2038777"/>
                </a:lnTo>
                <a:lnTo>
                  <a:pt x="1247764" y="1990383"/>
                </a:lnTo>
                <a:lnTo>
                  <a:pt x="1284254" y="1942489"/>
                </a:lnTo>
                <a:lnTo>
                  <a:pt x="1314043" y="1894003"/>
                </a:lnTo>
                <a:lnTo>
                  <a:pt x="1337417" y="1843830"/>
                </a:lnTo>
                <a:lnTo>
                  <a:pt x="1354660" y="1790876"/>
                </a:lnTo>
                <a:lnTo>
                  <a:pt x="1366057" y="1734047"/>
                </a:lnTo>
                <a:lnTo>
                  <a:pt x="1371896" y="1672249"/>
                </a:lnTo>
                <a:lnTo>
                  <a:pt x="1372460" y="1604386"/>
                </a:lnTo>
                <a:lnTo>
                  <a:pt x="1368035" y="1529366"/>
                </a:lnTo>
                <a:lnTo>
                  <a:pt x="1358907" y="1446094"/>
                </a:lnTo>
                <a:lnTo>
                  <a:pt x="1345362" y="1353476"/>
                </a:lnTo>
                <a:lnTo>
                  <a:pt x="1327684" y="1250417"/>
                </a:lnTo>
                <a:lnTo>
                  <a:pt x="1306160" y="1135824"/>
                </a:lnTo>
                <a:lnTo>
                  <a:pt x="1281074" y="1008603"/>
                </a:lnTo>
                <a:lnTo>
                  <a:pt x="1252712" y="867658"/>
                </a:lnTo>
                <a:lnTo>
                  <a:pt x="1220639" y="726937"/>
                </a:lnTo>
                <a:lnTo>
                  <a:pt x="1184491" y="600715"/>
                </a:lnTo>
                <a:lnTo>
                  <a:pt x="1144674" y="488399"/>
                </a:lnTo>
                <a:lnTo>
                  <a:pt x="1101596" y="389399"/>
                </a:lnTo>
                <a:lnTo>
                  <a:pt x="1055665" y="303123"/>
                </a:lnTo>
                <a:lnTo>
                  <a:pt x="1007288" y="228980"/>
                </a:lnTo>
                <a:lnTo>
                  <a:pt x="956872" y="166377"/>
                </a:lnTo>
                <a:lnTo>
                  <a:pt x="904825" y="114724"/>
                </a:lnTo>
                <a:lnTo>
                  <a:pt x="851555" y="73429"/>
                </a:lnTo>
                <a:lnTo>
                  <a:pt x="797468" y="41901"/>
                </a:lnTo>
                <a:lnTo>
                  <a:pt x="742972" y="19547"/>
                </a:lnTo>
                <a:lnTo>
                  <a:pt x="688475" y="5777"/>
                </a:lnTo>
                <a:lnTo>
                  <a:pt x="634384" y="0"/>
                </a:lnTo>
                <a:close/>
              </a:path>
            </a:pathLst>
          </a:custGeom>
          <a:solidFill>
            <a:srgbClr val="84764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4233151" y="2796412"/>
            <a:ext cx="1372870" cy="2357755"/>
          </a:xfrm>
          <a:custGeom>
            <a:avLst/>
            <a:gdLst/>
            <a:ahLst/>
            <a:cxnLst/>
            <a:rect l="l" t="t" r="r" b="b"/>
            <a:pathLst>
              <a:path w="1372869" h="2357754">
                <a:moveTo>
                  <a:pt x="872106" y="2326570"/>
                </a:moveTo>
                <a:lnTo>
                  <a:pt x="954799" y="2259255"/>
                </a:lnTo>
                <a:lnTo>
                  <a:pt x="1029078" y="2197913"/>
                </a:lnTo>
                <a:lnTo>
                  <a:pt x="1095229" y="2141448"/>
                </a:lnTo>
                <a:lnTo>
                  <a:pt x="1153536" y="2088768"/>
                </a:lnTo>
                <a:lnTo>
                  <a:pt x="1204286" y="2038777"/>
                </a:lnTo>
                <a:lnTo>
                  <a:pt x="1247764" y="1990383"/>
                </a:lnTo>
                <a:lnTo>
                  <a:pt x="1284254" y="1942489"/>
                </a:lnTo>
                <a:lnTo>
                  <a:pt x="1314043" y="1894003"/>
                </a:lnTo>
                <a:lnTo>
                  <a:pt x="1337417" y="1843830"/>
                </a:lnTo>
                <a:lnTo>
                  <a:pt x="1354660" y="1790876"/>
                </a:lnTo>
                <a:lnTo>
                  <a:pt x="1366057" y="1734047"/>
                </a:lnTo>
                <a:lnTo>
                  <a:pt x="1371896" y="1672249"/>
                </a:lnTo>
                <a:lnTo>
                  <a:pt x="1372460" y="1604386"/>
                </a:lnTo>
                <a:lnTo>
                  <a:pt x="1368035" y="1529366"/>
                </a:lnTo>
                <a:lnTo>
                  <a:pt x="1358907" y="1446094"/>
                </a:lnTo>
                <a:lnTo>
                  <a:pt x="1345362" y="1353476"/>
                </a:lnTo>
                <a:lnTo>
                  <a:pt x="1327684" y="1250417"/>
                </a:lnTo>
                <a:lnTo>
                  <a:pt x="1306160" y="1135824"/>
                </a:lnTo>
                <a:lnTo>
                  <a:pt x="1281074" y="1008603"/>
                </a:lnTo>
                <a:lnTo>
                  <a:pt x="1252712" y="867658"/>
                </a:lnTo>
                <a:lnTo>
                  <a:pt x="1220639" y="726937"/>
                </a:lnTo>
                <a:lnTo>
                  <a:pt x="1184491" y="600715"/>
                </a:lnTo>
                <a:lnTo>
                  <a:pt x="1144674" y="488399"/>
                </a:lnTo>
                <a:lnTo>
                  <a:pt x="1101596" y="389399"/>
                </a:lnTo>
                <a:lnTo>
                  <a:pt x="1055665" y="303123"/>
                </a:lnTo>
                <a:lnTo>
                  <a:pt x="1007288" y="228980"/>
                </a:lnTo>
                <a:lnTo>
                  <a:pt x="956872" y="166377"/>
                </a:lnTo>
                <a:lnTo>
                  <a:pt x="904825" y="114724"/>
                </a:lnTo>
                <a:lnTo>
                  <a:pt x="851555" y="73429"/>
                </a:lnTo>
                <a:lnTo>
                  <a:pt x="797468" y="41901"/>
                </a:lnTo>
                <a:lnTo>
                  <a:pt x="742972" y="19547"/>
                </a:lnTo>
                <a:lnTo>
                  <a:pt x="688475" y="5777"/>
                </a:lnTo>
                <a:lnTo>
                  <a:pt x="634384" y="0"/>
                </a:lnTo>
                <a:lnTo>
                  <a:pt x="581107" y="1622"/>
                </a:lnTo>
                <a:lnTo>
                  <a:pt x="529050" y="10054"/>
                </a:lnTo>
                <a:lnTo>
                  <a:pt x="478622" y="24704"/>
                </a:lnTo>
                <a:lnTo>
                  <a:pt x="430230" y="44979"/>
                </a:lnTo>
                <a:lnTo>
                  <a:pt x="384281" y="70290"/>
                </a:lnTo>
                <a:lnTo>
                  <a:pt x="341182" y="100043"/>
                </a:lnTo>
                <a:lnTo>
                  <a:pt x="301342" y="133649"/>
                </a:lnTo>
                <a:lnTo>
                  <a:pt x="262921" y="170077"/>
                </a:lnTo>
                <a:lnTo>
                  <a:pt x="224342" y="208715"/>
                </a:lnTo>
                <a:lnTo>
                  <a:pt x="186392" y="249598"/>
                </a:lnTo>
                <a:lnTo>
                  <a:pt x="149859" y="292758"/>
                </a:lnTo>
                <a:lnTo>
                  <a:pt x="115532" y="338231"/>
                </a:lnTo>
                <a:lnTo>
                  <a:pt x="84197" y="386050"/>
                </a:lnTo>
                <a:lnTo>
                  <a:pt x="56644" y="436248"/>
                </a:lnTo>
                <a:lnTo>
                  <a:pt x="33660" y="488859"/>
                </a:lnTo>
                <a:lnTo>
                  <a:pt x="16032" y="543918"/>
                </a:lnTo>
                <a:lnTo>
                  <a:pt x="4550" y="601458"/>
                </a:lnTo>
                <a:lnTo>
                  <a:pt x="0" y="661513"/>
                </a:lnTo>
                <a:lnTo>
                  <a:pt x="3170" y="724116"/>
                </a:lnTo>
                <a:lnTo>
                  <a:pt x="14849" y="789302"/>
                </a:lnTo>
                <a:lnTo>
                  <a:pt x="35825" y="857104"/>
                </a:lnTo>
                <a:lnTo>
                  <a:pt x="66884" y="927557"/>
                </a:lnTo>
                <a:lnTo>
                  <a:pt x="108816" y="1000693"/>
                </a:lnTo>
                <a:lnTo>
                  <a:pt x="162408" y="1076548"/>
                </a:lnTo>
                <a:lnTo>
                  <a:pt x="228448" y="1155154"/>
                </a:lnTo>
                <a:lnTo>
                  <a:pt x="307725" y="1236545"/>
                </a:lnTo>
                <a:lnTo>
                  <a:pt x="401024" y="1320756"/>
                </a:lnTo>
                <a:lnTo>
                  <a:pt x="388155" y="1475830"/>
                </a:lnTo>
                <a:lnTo>
                  <a:pt x="376999" y="1615349"/>
                </a:lnTo>
                <a:lnTo>
                  <a:pt x="367911" y="1740066"/>
                </a:lnTo>
                <a:lnTo>
                  <a:pt x="361243" y="1850736"/>
                </a:lnTo>
                <a:lnTo>
                  <a:pt x="357350" y="1948112"/>
                </a:lnTo>
                <a:lnTo>
                  <a:pt x="356585" y="2032950"/>
                </a:lnTo>
                <a:lnTo>
                  <a:pt x="359300" y="2106004"/>
                </a:lnTo>
                <a:lnTo>
                  <a:pt x="365849" y="2168028"/>
                </a:lnTo>
                <a:lnTo>
                  <a:pt x="376586" y="2219776"/>
                </a:lnTo>
                <a:lnTo>
                  <a:pt x="391863" y="2262004"/>
                </a:lnTo>
                <a:lnTo>
                  <a:pt x="412034" y="2295464"/>
                </a:lnTo>
                <a:lnTo>
                  <a:pt x="468473" y="2339102"/>
                </a:lnTo>
                <a:lnTo>
                  <a:pt x="505446" y="2350788"/>
                </a:lnTo>
                <a:lnTo>
                  <a:pt x="548727" y="2356724"/>
                </a:lnTo>
                <a:lnTo>
                  <a:pt x="598668" y="2357666"/>
                </a:lnTo>
                <a:lnTo>
                  <a:pt x="655623" y="2354367"/>
                </a:lnTo>
                <a:lnTo>
                  <a:pt x="719946" y="2347582"/>
                </a:lnTo>
                <a:lnTo>
                  <a:pt x="791989" y="2338065"/>
                </a:lnTo>
                <a:lnTo>
                  <a:pt x="872106" y="2326570"/>
                </a:lnTo>
                <a:close/>
              </a:path>
            </a:pathLst>
          </a:custGeom>
          <a:ln w="5905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4434" y="342900"/>
            <a:ext cx="1491951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7947240" cy="5798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943975" y="6121908"/>
            <a:ext cx="8658225" cy="5993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976133" y="342900"/>
            <a:ext cx="9626066" cy="5779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121908"/>
            <a:ext cx="8943975" cy="5993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121896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959947" y="1"/>
            <a:ext cx="0" cy="6122035"/>
          </a:xfrm>
          <a:custGeom>
            <a:avLst/>
            <a:gdLst/>
            <a:ahLst/>
            <a:cxnLst/>
            <a:rect l="l" t="t" r="r" b="b"/>
            <a:pathLst>
              <a:path w="0" h="6122035">
                <a:moveTo>
                  <a:pt x="0" y="6121895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43975" y="6147296"/>
            <a:ext cx="0" cy="5969000"/>
          </a:xfrm>
          <a:custGeom>
            <a:avLst/>
            <a:gdLst/>
            <a:ahLst/>
            <a:cxnLst/>
            <a:rect l="l" t="t" r="r" b="b"/>
            <a:pathLst>
              <a:path w="0" h="5969000">
                <a:moveTo>
                  <a:pt x="0" y="5968503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7514564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45200"/>
            <a:ext cx="10848948" cy="607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514564" y="342900"/>
            <a:ext cx="10087635" cy="5691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883874" y="6034760"/>
            <a:ext cx="6718325" cy="6081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024859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89163" y="0"/>
            <a:ext cx="0" cy="5999480"/>
          </a:xfrm>
          <a:custGeom>
            <a:avLst/>
            <a:gdLst/>
            <a:ahLst/>
            <a:cxnLst/>
            <a:rect l="l" t="t" r="r" b="b"/>
            <a:pathLst>
              <a:path w="0" h="5999480">
                <a:moveTo>
                  <a:pt x="0" y="5999459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48" y="6034780"/>
            <a:ext cx="0" cy="6081395"/>
          </a:xfrm>
          <a:custGeom>
            <a:avLst/>
            <a:gdLst/>
            <a:ahLst/>
            <a:cxnLst/>
            <a:rect l="l" t="t" r="r" b="b"/>
            <a:pathLst>
              <a:path w="0" h="6081395">
                <a:moveTo>
                  <a:pt x="0" y="6081019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5077"/>
            <a:ext cx="5686272" cy="5880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6367"/>
            <a:ext cx="7800213" cy="5869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815190" y="6973560"/>
            <a:ext cx="6006299" cy="4472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47292" y="342900"/>
            <a:ext cx="9954907" cy="5860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907202" y="6210368"/>
            <a:ext cx="5694997" cy="5905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6216103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9329" y="342900"/>
            <a:ext cx="15224759" cy="1161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2014-02-04T15:20:11Z</dcterms:created>
  <dcterms:modified xsi:type="dcterms:W3CDTF">2014-02-04T15:20:11Z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