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9945"/>
            <a:ext cx="4490720" cy="5852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45876" y="379945"/>
            <a:ext cx="7733220" cy="585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696959" y="6214850"/>
            <a:ext cx="8905240" cy="590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322632" y="379945"/>
            <a:ext cx="5279567" cy="5852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189446"/>
            <a:ext cx="4914531" cy="5926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63807" y="6219659"/>
            <a:ext cx="3683762" cy="5896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189464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304486" y="0"/>
            <a:ext cx="0" cy="6177280"/>
          </a:xfrm>
          <a:custGeom>
            <a:avLst/>
            <a:gdLst/>
            <a:ahLst/>
            <a:cxnLst/>
            <a:rect l="l" t="t" r="r" b="b"/>
            <a:pathLst>
              <a:path w="0" h="6177280">
                <a:moveTo>
                  <a:pt x="0" y="6176714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33174" y="0"/>
            <a:ext cx="0" cy="6177280"/>
          </a:xfrm>
          <a:custGeom>
            <a:avLst/>
            <a:gdLst/>
            <a:ahLst/>
            <a:cxnLst/>
            <a:rect l="l" t="t" r="r" b="b"/>
            <a:pathLst>
              <a:path w="0" h="6177280">
                <a:moveTo>
                  <a:pt x="0" y="6176714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671559" y="6219475"/>
            <a:ext cx="0" cy="5896610"/>
          </a:xfrm>
          <a:custGeom>
            <a:avLst/>
            <a:gdLst/>
            <a:ahLst/>
            <a:cxnLst/>
            <a:rect l="l" t="t" r="r" b="b"/>
            <a:pathLst>
              <a:path w="0" h="5896609">
                <a:moveTo>
                  <a:pt x="0" y="5896324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927236" y="6206726"/>
            <a:ext cx="0" cy="5909310"/>
          </a:xfrm>
          <a:custGeom>
            <a:avLst/>
            <a:gdLst/>
            <a:ahLst/>
            <a:cxnLst/>
            <a:rect l="l" t="t" r="r" b="b"/>
            <a:pathLst>
              <a:path w="0" h="5909309">
                <a:moveTo>
                  <a:pt x="0" y="5909073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009"/>
            <a:ext cx="17602200" cy="11763375"/>
          </a:xfrm>
          <a:custGeom>
            <a:avLst/>
            <a:gdLst/>
            <a:ahLst/>
            <a:cxnLst/>
            <a:rect l="l" t="t" r="r" b="b"/>
            <a:pathLst>
              <a:path w="17602200" h="11763375">
                <a:moveTo>
                  <a:pt x="0" y="11762790"/>
                </a:moveTo>
                <a:lnTo>
                  <a:pt x="17602200" y="11762790"/>
                </a:lnTo>
                <a:lnTo>
                  <a:pt x="17602200" y="0"/>
                </a:lnTo>
                <a:lnTo>
                  <a:pt x="0" y="0"/>
                </a:lnTo>
                <a:lnTo>
                  <a:pt x="0" y="11762790"/>
                </a:lnTo>
                <a:close/>
              </a:path>
            </a:pathLst>
          </a:custGeom>
          <a:solidFill>
            <a:srgbClr val="CCECF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720694"/>
            <a:ext cx="17602200" cy="239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368415" y="2466392"/>
            <a:ext cx="6889676" cy="712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49185" y="3058260"/>
            <a:ext cx="1712446" cy="836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901967" y="4871972"/>
            <a:ext cx="2307590" cy="2576195"/>
          </a:xfrm>
          <a:custGeom>
            <a:avLst/>
            <a:gdLst/>
            <a:ahLst/>
            <a:cxnLst/>
            <a:rect l="l" t="t" r="r" b="b"/>
            <a:pathLst>
              <a:path w="2307590" h="2576195">
                <a:moveTo>
                  <a:pt x="2275210" y="0"/>
                </a:moveTo>
                <a:lnTo>
                  <a:pt x="2265460" y="4067"/>
                </a:lnTo>
                <a:lnTo>
                  <a:pt x="2258524" y="12961"/>
                </a:lnTo>
                <a:lnTo>
                  <a:pt x="2237395" y="99733"/>
                </a:lnTo>
                <a:lnTo>
                  <a:pt x="2213268" y="184627"/>
                </a:lnTo>
                <a:lnTo>
                  <a:pt x="2186206" y="267674"/>
                </a:lnTo>
                <a:lnTo>
                  <a:pt x="2156274" y="348905"/>
                </a:lnTo>
                <a:lnTo>
                  <a:pt x="2123537" y="428349"/>
                </a:lnTo>
                <a:lnTo>
                  <a:pt x="2088058" y="506038"/>
                </a:lnTo>
                <a:lnTo>
                  <a:pt x="2049902" y="582001"/>
                </a:lnTo>
                <a:lnTo>
                  <a:pt x="2009134" y="656269"/>
                </a:lnTo>
                <a:lnTo>
                  <a:pt x="1965817" y="728873"/>
                </a:lnTo>
                <a:lnTo>
                  <a:pt x="1920016" y="799842"/>
                </a:lnTo>
                <a:lnTo>
                  <a:pt x="1871795" y="869206"/>
                </a:lnTo>
                <a:lnTo>
                  <a:pt x="1821218" y="936997"/>
                </a:lnTo>
                <a:lnTo>
                  <a:pt x="1768351" y="1003245"/>
                </a:lnTo>
                <a:lnTo>
                  <a:pt x="1713256" y="1067979"/>
                </a:lnTo>
                <a:lnTo>
                  <a:pt x="1655999" y="1131231"/>
                </a:lnTo>
                <a:lnTo>
                  <a:pt x="1596644" y="1193030"/>
                </a:lnTo>
                <a:lnTo>
                  <a:pt x="1535255" y="1253407"/>
                </a:lnTo>
                <a:lnTo>
                  <a:pt x="1471896" y="1312392"/>
                </a:lnTo>
                <a:lnTo>
                  <a:pt x="1406631" y="1370016"/>
                </a:lnTo>
                <a:lnTo>
                  <a:pt x="1339525" y="1426309"/>
                </a:lnTo>
                <a:lnTo>
                  <a:pt x="1304971" y="1454311"/>
                </a:lnTo>
                <a:lnTo>
                  <a:pt x="1270177" y="1482016"/>
                </a:lnTo>
                <a:lnTo>
                  <a:pt x="1235160" y="1509443"/>
                </a:lnTo>
                <a:lnTo>
                  <a:pt x="1199937" y="1536611"/>
                </a:lnTo>
                <a:lnTo>
                  <a:pt x="1164525" y="1563542"/>
                </a:lnTo>
                <a:lnTo>
                  <a:pt x="1093200" y="1616770"/>
                </a:lnTo>
                <a:lnTo>
                  <a:pt x="985215" y="1695325"/>
                </a:lnTo>
                <a:lnTo>
                  <a:pt x="590780" y="1974673"/>
                </a:lnTo>
                <a:lnTo>
                  <a:pt x="461522" y="2064893"/>
                </a:lnTo>
                <a:lnTo>
                  <a:pt x="395832" y="2111440"/>
                </a:lnTo>
                <a:lnTo>
                  <a:pt x="363075" y="2135191"/>
                </a:lnTo>
                <a:lnTo>
                  <a:pt x="330510" y="2159305"/>
                </a:lnTo>
                <a:lnTo>
                  <a:pt x="298238" y="2183815"/>
                </a:lnTo>
                <a:lnTo>
                  <a:pt x="266361" y="2208755"/>
                </a:lnTo>
                <a:lnTo>
                  <a:pt x="234979" y="2234160"/>
                </a:lnTo>
                <a:lnTo>
                  <a:pt x="204192" y="2260062"/>
                </a:lnTo>
                <a:lnTo>
                  <a:pt x="174103" y="2286495"/>
                </a:lnTo>
                <a:lnTo>
                  <a:pt x="144810" y="2313493"/>
                </a:lnTo>
                <a:lnTo>
                  <a:pt x="116416" y="2341089"/>
                </a:lnTo>
                <a:lnTo>
                  <a:pt x="89020" y="2369318"/>
                </a:lnTo>
                <a:lnTo>
                  <a:pt x="62725" y="2398212"/>
                </a:lnTo>
                <a:lnTo>
                  <a:pt x="37630" y="2427806"/>
                </a:lnTo>
                <a:lnTo>
                  <a:pt x="13836" y="2458133"/>
                </a:lnTo>
                <a:lnTo>
                  <a:pt x="0" y="2498250"/>
                </a:lnTo>
                <a:lnTo>
                  <a:pt x="930" y="2508098"/>
                </a:lnTo>
                <a:lnTo>
                  <a:pt x="18323" y="2543732"/>
                </a:lnTo>
                <a:lnTo>
                  <a:pt x="51368" y="2568502"/>
                </a:lnTo>
                <a:lnTo>
                  <a:pt x="81434" y="2576058"/>
                </a:lnTo>
                <a:lnTo>
                  <a:pt x="91771" y="2575938"/>
                </a:lnTo>
                <a:lnTo>
                  <a:pt x="159594" y="2543038"/>
                </a:lnTo>
                <a:lnTo>
                  <a:pt x="196952" y="2519008"/>
                </a:lnTo>
                <a:lnTo>
                  <a:pt x="234013" y="2494237"/>
                </a:lnTo>
                <a:lnTo>
                  <a:pt x="270807" y="2468800"/>
                </a:lnTo>
                <a:lnTo>
                  <a:pt x="307362" y="2442775"/>
                </a:lnTo>
                <a:lnTo>
                  <a:pt x="343704" y="2416236"/>
                </a:lnTo>
                <a:lnTo>
                  <a:pt x="379863" y="2389261"/>
                </a:lnTo>
                <a:lnTo>
                  <a:pt x="415866" y="2361926"/>
                </a:lnTo>
                <a:lnTo>
                  <a:pt x="665872" y="2166918"/>
                </a:lnTo>
                <a:lnTo>
                  <a:pt x="701635" y="2139454"/>
                </a:lnTo>
                <a:lnTo>
                  <a:pt x="737494" y="2112317"/>
                </a:lnTo>
                <a:lnTo>
                  <a:pt x="773478" y="2085584"/>
                </a:lnTo>
                <a:lnTo>
                  <a:pt x="809612" y="2059332"/>
                </a:lnTo>
                <a:lnTo>
                  <a:pt x="845927" y="2033636"/>
                </a:lnTo>
                <a:lnTo>
                  <a:pt x="1063967" y="1880575"/>
                </a:lnTo>
                <a:lnTo>
                  <a:pt x="1172029" y="1802861"/>
                </a:lnTo>
                <a:lnTo>
                  <a:pt x="1243488" y="1750288"/>
                </a:lnTo>
                <a:lnTo>
                  <a:pt x="1314365" y="1696937"/>
                </a:lnTo>
                <a:lnTo>
                  <a:pt x="1349554" y="1669926"/>
                </a:lnTo>
                <a:lnTo>
                  <a:pt x="1384561" y="1642667"/>
                </a:lnTo>
                <a:lnTo>
                  <a:pt x="1419372" y="1615143"/>
                </a:lnTo>
                <a:lnTo>
                  <a:pt x="1453976" y="1587336"/>
                </a:lnTo>
                <a:lnTo>
                  <a:pt x="1488359" y="1559229"/>
                </a:lnTo>
                <a:lnTo>
                  <a:pt x="1522510" y="1530802"/>
                </a:lnTo>
                <a:lnTo>
                  <a:pt x="1556416" y="1502039"/>
                </a:lnTo>
                <a:lnTo>
                  <a:pt x="1623158" y="1443267"/>
                </a:lnTo>
                <a:lnTo>
                  <a:pt x="1687735" y="1383064"/>
                </a:lnTo>
                <a:lnTo>
                  <a:pt x="1749994" y="1321405"/>
                </a:lnTo>
                <a:lnTo>
                  <a:pt x="1809784" y="1258263"/>
                </a:lnTo>
                <a:lnTo>
                  <a:pt x="1866953" y="1193610"/>
                </a:lnTo>
                <a:lnTo>
                  <a:pt x="1921349" y="1127421"/>
                </a:lnTo>
                <a:lnTo>
                  <a:pt x="1972820" y="1059669"/>
                </a:lnTo>
                <a:lnTo>
                  <a:pt x="2021214" y="990326"/>
                </a:lnTo>
                <a:lnTo>
                  <a:pt x="2066379" y="919367"/>
                </a:lnTo>
                <a:lnTo>
                  <a:pt x="2108164" y="846765"/>
                </a:lnTo>
                <a:lnTo>
                  <a:pt x="2146417" y="772493"/>
                </a:lnTo>
                <a:lnTo>
                  <a:pt x="2180985" y="696525"/>
                </a:lnTo>
                <a:lnTo>
                  <a:pt x="2211717" y="618834"/>
                </a:lnTo>
                <a:lnTo>
                  <a:pt x="2238461" y="539392"/>
                </a:lnTo>
                <a:lnTo>
                  <a:pt x="2261065" y="458175"/>
                </a:lnTo>
                <a:lnTo>
                  <a:pt x="2279377" y="375154"/>
                </a:lnTo>
                <a:lnTo>
                  <a:pt x="2293245" y="290304"/>
                </a:lnTo>
                <a:lnTo>
                  <a:pt x="2302518" y="203597"/>
                </a:lnTo>
                <a:lnTo>
                  <a:pt x="2307043" y="115008"/>
                </a:lnTo>
                <a:lnTo>
                  <a:pt x="2306669" y="24509"/>
                </a:lnTo>
                <a:lnTo>
                  <a:pt x="2303502" y="13015"/>
                </a:lnTo>
                <a:lnTo>
                  <a:pt x="2296014" y="4849"/>
                </a:lnTo>
                <a:lnTo>
                  <a:pt x="2285989" y="385"/>
                </a:lnTo>
                <a:lnTo>
                  <a:pt x="2275210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199786" y="7635744"/>
            <a:ext cx="3703954" cy="685800"/>
          </a:xfrm>
          <a:custGeom>
            <a:avLst/>
            <a:gdLst/>
            <a:ahLst/>
            <a:cxnLst/>
            <a:rect l="l" t="t" r="r" b="b"/>
            <a:pathLst>
              <a:path w="3703954" h="685800">
                <a:moveTo>
                  <a:pt x="23500" y="0"/>
                </a:moveTo>
                <a:lnTo>
                  <a:pt x="14462" y="1593"/>
                </a:lnTo>
                <a:lnTo>
                  <a:pt x="6988" y="6486"/>
                </a:lnTo>
                <a:lnTo>
                  <a:pt x="1895" y="13716"/>
                </a:lnTo>
                <a:lnTo>
                  <a:pt x="0" y="22321"/>
                </a:lnTo>
                <a:lnTo>
                  <a:pt x="2118" y="31338"/>
                </a:lnTo>
                <a:lnTo>
                  <a:pt x="74064" y="101036"/>
                </a:lnTo>
                <a:lnTo>
                  <a:pt x="149791" y="165788"/>
                </a:lnTo>
                <a:lnTo>
                  <a:pt x="229022" y="225768"/>
                </a:lnTo>
                <a:lnTo>
                  <a:pt x="311479" y="281148"/>
                </a:lnTo>
                <a:lnTo>
                  <a:pt x="396885" y="332099"/>
                </a:lnTo>
                <a:lnTo>
                  <a:pt x="484963" y="378794"/>
                </a:lnTo>
                <a:lnTo>
                  <a:pt x="575437" y="421404"/>
                </a:lnTo>
                <a:lnTo>
                  <a:pt x="668028" y="460103"/>
                </a:lnTo>
                <a:lnTo>
                  <a:pt x="762460" y="495062"/>
                </a:lnTo>
                <a:lnTo>
                  <a:pt x="858455" y="526453"/>
                </a:lnTo>
                <a:lnTo>
                  <a:pt x="955736" y="554448"/>
                </a:lnTo>
                <a:lnTo>
                  <a:pt x="1054027" y="579220"/>
                </a:lnTo>
                <a:lnTo>
                  <a:pt x="1153049" y="600941"/>
                </a:lnTo>
                <a:lnTo>
                  <a:pt x="1252526" y="619782"/>
                </a:lnTo>
                <a:lnTo>
                  <a:pt x="1352181" y="635916"/>
                </a:lnTo>
                <a:lnTo>
                  <a:pt x="1451736" y="649515"/>
                </a:lnTo>
                <a:lnTo>
                  <a:pt x="1550914" y="660752"/>
                </a:lnTo>
                <a:lnTo>
                  <a:pt x="1649439" y="669797"/>
                </a:lnTo>
                <a:lnTo>
                  <a:pt x="1747032" y="676824"/>
                </a:lnTo>
                <a:lnTo>
                  <a:pt x="1843416" y="682005"/>
                </a:lnTo>
                <a:lnTo>
                  <a:pt x="1895155" y="683947"/>
                </a:lnTo>
                <a:lnTo>
                  <a:pt x="1946930" y="685130"/>
                </a:lnTo>
                <a:lnTo>
                  <a:pt x="1998730" y="685556"/>
                </a:lnTo>
                <a:lnTo>
                  <a:pt x="2050542" y="685232"/>
                </a:lnTo>
                <a:lnTo>
                  <a:pt x="2102355" y="684161"/>
                </a:lnTo>
                <a:lnTo>
                  <a:pt x="2154156" y="682349"/>
                </a:lnTo>
                <a:lnTo>
                  <a:pt x="2205935" y="679799"/>
                </a:lnTo>
                <a:lnTo>
                  <a:pt x="2257678" y="676517"/>
                </a:lnTo>
                <a:lnTo>
                  <a:pt x="2309376" y="672508"/>
                </a:lnTo>
                <a:lnTo>
                  <a:pt x="2361014" y="667775"/>
                </a:lnTo>
                <a:lnTo>
                  <a:pt x="2412583" y="662323"/>
                </a:lnTo>
                <a:lnTo>
                  <a:pt x="2464069" y="656158"/>
                </a:lnTo>
                <a:lnTo>
                  <a:pt x="2515461" y="649283"/>
                </a:lnTo>
                <a:lnTo>
                  <a:pt x="2566748" y="641703"/>
                </a:lnTo>
                <a:lnTo>
                  <a:pt x="2617917" y="633424"/>
                </a:lnTo>
                <a:lnTo>
                  <a:pt x="2668956" y="624449"/>
                </a:lnTo>
                <a:lnTo>
                  <a:pt x="2719854" y="614783"/>
                </a:lnTo>
                <a:lnTo>
                  <a:pt x="2770599" y="604431"/>
                </a:lnTo>
                <a:lnTo>
                  <a:pt x="2821180" y="593398"/>
                </a:lnTo>
                <a:lnTo>
                  <a:pt x="2871583" y="581688"/>
                </a:lnTo>
                <a:lnTo>
                  <a:pt x="2920416" y="569409"/>
                </a:lnTo>
                <a:lnTo>
                  <a:pt x="2968875" y="556045"/>
                </a:lnTo>
                <a:lnTo>
                  <a:pt x="3016971" y="541634"/>
                </a:lnTo>
                <a:lnTo>
                  <a:pt x="3064717" y="526214"/>
                </a:lnTo>
                <a:lnTo>
                  <a:pt x="3112122" y="509822"/>
                </a:lnTo>
                <a:lnTo>
                  <a:pt x="3134358" y="501760"/>
                </a:lnTo>
                <a:lnTo>
                  <a:pt x="1949632" y="501760"/>
                </a:lnTo>
                <a:lnTo>
                  <a:pt x="1900528" y="501551"/>
                </a:lnTo>
                <a:lnTo>
                  <a:pt x="1802201" y="499264"/>
                </a:lnTo>
                <a:lnTo>
                  <a:pt x="1704289" y="494247"/>
                </a:lnTo>
                <a:lnTo>
                  <a:pt x="1606810" y="486557"/>
                </a:lnTo>
                <a:lnTo>
                  <a:pt x="1509782" y="476253"/>
                </a:lnTo>
                <a:lnTo>
                  <a:pt x="1413222" y="463391"/>
                </a:lnTo>
                <a:lnTo>
                  <a:pt x="1317149" y="448030"/>
                </a:lnTo>
                <a:lnTo>
                  <a:pt x="1221581" y="430225"/>
                </a:lnTo>
                <a:lnTo>
                  <a:pt x="1126536" y="410036"/>
                </a:lnTo>
                <a:lnTo>
                  <a:pt x="1032031" y="387520"/>
                </a:lnTo>
                <a:lnTo>
                  <a:pt x="938084" y="362733"/>
                </a:lnTo>
                <a:lnTo>
                  <a:pt x="844714" y="335734"/>
                </a:lnTo>
                <a:lnTo>
                  <a:pt x="751938" y="306581"/>
                </a:lnTo>
                <a:lnTo>
                  <a:pt x="659775" y="275329"/>
                </a:lnTo>
                <a:lnTo>
                  <a:pt x="568242" y="242038"/>
                </a:lnTo>
                <a:lnTo>
                  <a:pt x="477357" y="206764"/>
                </a:lnTo>
                <a:lnTo>
                  <a:pt x="387139" y="169565"/>
                </a:lnTo>
                <a:lnTo>
                  <a:pt x="297604" y="130499"/>
                </a:lnTo>
                <a:lnTo>
                  <a:pt x="208772" y="89622"/>
                </a:lnTo>
                <a:lnTo>
                  <a:pt x="120660" y="46993"/>
                </a:lnTo>
                <a:lnTo>
                  <a:pt x="33285" y="2669"/>
                </a:lnTo>
                <a:lnTo>
                  <a:pt x="23500" y="0"/>
                </a:lnTo>
                <a:close/>
              </a:path>
              <a:path w="3703954" h="685800">
                <a:moveTo>
                  <a:pt x="3647855" y="74331"/>
                </a:moveTo>
                <a:lnTo>
                  <a:pt x="3598060" y="82757"/>
                </a:lnTo>
                <a:lnTo>
                  <a:pt x="3550981" y="98327"/>
                </a:lnTo>
                <a:lnTo>
                  <a:pt x="3505527" y="119194"/>
                </a:lnTo>
                <a:lnTo>
                  <a:pt x="3461148" y="143466"/>
                </a:lnTo>
                <a:lnTo>
                  <a:pt x="3388086" y="186354"/>
                </a:lnTo>
                <a:lnTo>
                  <a:pt x="3373426" y="194666"/>
                </a:lnTo>
                <a:lnTo>
                  <a:pt x="3321475" y="221638"/>
                </a:lnTo>
                <a:lnTo>
                  <a:pt x="3276122" y="243036"/>
                </a:lnTo>
                <a:lnTo>
                  <a:pt x="3230152" y="263243"/>
                </a:lnTo>
                <a:lnTo>
                  <a:pt x="3183645" y="282344"/>
                </a:lnTo>
                <a:lnTo>
                  <a:pt x="3136681" y="300426"/>
                </a:lnTo>
                <a:lnTo>
                  <a:pt x="3089337" y="317573"/>
                </a:lnTo>
                <a:lnTo>
                  <a:pt x="3041694" y="333870"/>
                </a:lnTo>
                <a:lnTo>
                  <a:pt x="2993831" y="349402"/>
                </a:lnTo>
                <a:lnTo>
                  <a:pt x="2945826" y="364255"/>
                </a:lnTo>
                <a:lnTo>
                  <a:pt x="2873729" y="385447"/>
                </a:lnTo>
                <a:lnTo>
                  <a:pt x="2826271" y="398543"/>
                </a:lnTo>
                <a:lnTo>
                  <a:pt x="2778606" y="410737"/>
                </a:lnTo>
                <a:lnTo>
                  <a:pt x="2730749" y="422052"/>
                </a:lnTo>
                <a:lnTo>
                  <a:pt x="2682711" y="432509"/>
                </a:lnTo>
                <a:lnTo>
                  <a:pt x="2634507" y="442133"/>
                </a:lnTo>
                <a:lnTo>
                  <a:pt x="2586150" y="450944"/>
                </a:lnTo>
                <a:lnTo>
                  <a:pt x="2537654" y="458965"/>
                </a:lnTo>
                <a:lnTo>
                  <a:pt x="2489031" y="466218"/>
                </a:lnTo>
                <a:lnTo>
                  <a:pt x="2440294" y="472727"/>
                </a:lnTo>
                <a:lnTo>
                  <a:pt x="2391458" y="478513"/>
                </a:lnTo>
                <a:lnTo>
                  <a:pt x="2342535" y="483599"/>
                </a:lnTo>
                <a:lnTo>
                  <a:pt x="2293539" y="488006"/>
                </a:lnTo>
                <a:lnTo>
                  <a:pt x="2244483" y="491759"/>
                </a:lnTo>
                <a:lnTo>
                  <a:pt x="2195380" y="494878"/>
                </a:lnTo>
                <a:lnTo>
                  <a:pt x="2146244" y="497386"/>
                </a:lnTo>
                <a:lnTo>
                  <a:pt x="2097087" y="499306"/>
                </a:lnTo>
                <a:lnTo>
                  <a:pt x="2047924" y="500660"/>
                </a:lnTo>
                <a:lnTo>
                  <a:pt x="1998768" y="501471"/>
                </a:lnTo>
                <a:lnTo>
                  <a:pt x="1949632" y="501760"/>
                </a:lnTo>
                <a:lnTo>
                  <a:pt x="3134358" y="501760"/>
                </a:lnTo>
                <a:lnTo>
                  <a:pt x="3182618" y="483495"/>
                </a:lnTo>
                <a:lnTo>
                  <a:pt x="3229222" y="464841"/>
                </a:lnTo>
                <a:lnTo>
                  <a:pt x="3275526" y="445348"/>
                </a:lnTo>
                <a:lnTo>
                  <a:pt x="3321540" y="425054"/>
                </a:lnTo>
                <a:lnTo>
                  <a:pt x="3421689" y="379279"/>
                </a:lnTo>
                <a:lnTo>
                  <a:pt x="3462732" y="359587"/>
                </a:lnTo>
                <a:lnTo>
                  <a:pt x="3503997" y="338241"/>
                </a:lnTo>
                <a:lnTo>
                  <a:pt x="3544440" y="315007"/>
                </a:lnTo>
                <a:lnTo>
                  <a:pt x="3583017" y="289655"/>
                </a:lnTo>
                <a:lnTo>
                  <a:pt x="3618685" y="261953"/>
                </a:lnTo>
                <a:lnTo>
                  <a:pt x="3650399" y="231670"/>
                </a:lnTo>
                <a:lnTo>
                  <a:pt x="3677117" y="198574"/>
                </a:lnTo>
                <a:lnTo>
                  <a:pt x="3697794" y="162435"/>
                </a:lnTo>
                <a:lnTo>
                  <a:pt x="3703597" y="138986"/>
                </a:lnTo>
                <a:lnTo>
                  <a:pt x="3703420" y="126721"/>
                </a:lnTo>
                <a:lnTo>
                  <a:pt x="3682973" y="84945"/>
                </a:lnTo>
                <a:lnTo>
                  <a:pt x="3661377" y="74963"/>
                </a:lnTo>
                <a:lnTo>
                  <a:pt x="3647855" y="74331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202070" y="3314974"/>
            <a:ext cx="1855470" cy="2540635"/>
          </a:xfrm>
          <a:custGeom>
            <a:avLst/>
            <a:gdLst/>
            <a:ahLst/>
            <a:cxnLst/>
            <a:rect l="l" t="t" r="r" b="b"/>
            <a:pathLst>
              <a:path w="1855470" h="2540635">
                <a:moveTo>
                  <a:pt x="1765583" y="0"/>
                </a:moveTo>
                <a:lnTo>
                  <a:pt x="1733437" y="80074"/>
                </a:lnTo>
                <a:lnTo>
                  <a:pt x="1724152" y="152333"/>
                </a:lnTo>
                <a:lnTo>
                  <a:pt x="1716451" y="223894"/>
                </a:lnTo>
                <a:lnTo>
                  <a:pt x="1709908" y="294771"/>
                </a:lnTo>
                <a:lnTo>
                  <a:pt x="1704098" y="364978"/>
                </a:lnTo>
                <a:lnTo>
                  <a:pt x="1698596" y="434530"/>
                </a:lnTo>
                <a:lnTo>
                  <a:pt x="1692976" y="503440"/>
                </a:lnTo>
                <a:lnTo>
                  <a:pt x="1686814" y="571725"/>
                </a:lnTo>
                <a:lnTo>
                  <a:pt x="1679683" y="639397"/>
                </a:lnTo>
                <a:lnTo>
                  <a:pt x="1671159" y="706471"/>
                </a:lnTo>
                <a:lnTo>
                  <a:pt x="1660816" y="772962"/>
                </a:lnTo>
                <a:lnTo>
                  <a:pt x="1648229" y="838884"/>
                </a:lnTo>
                <a:lnTo>
                  <a:pt x="1632972" y="904252"/>
                </a:lnTo>
                <a:lnTo>
                  <a:pt x="1614621" y="969079"/>
                </a:lnTo>
                <a:lnTo>
                  <a:pt x="1592750" y="1033380"/>
                </a:lnTo>
                <a:lnTo>
                  <a:pt x="1566934" y="1097169"/>
                </a:lnTo>
                <a:lnTo>
                  <a:pt x="1536747" y="1160462"/>
                </a:lnTo>
                <a:lnTo>
                  <a:pt x="1501764" y="1223271"/>
                </a:lnTo>
                <a:lnTo>
                  <a:pt x="1461560" y="1285612"/>
                </a:lnTo>
                <a:lnTo>
                  <a:pt x="1415709" y="1347499"/>
                </a:lnTo>
                <a:lnTo>
                  <a:pt x="1387060" y="1382942"/>
                </a:lnTo>
                <a:lnTo>
                  <a:pt x="1357581" y="1417948"/>
                </a:lnTo>
                <a:lnTo>
                  <a:pt x="1327319" y="1452519"/>
                </a:lnTo>
                <a:lnTo>
                  <a:pt x="1296324" y="1486657"/>
                </a:lnTo>
                <a:lnTo>
                  <a:pt x="1264643" y="1520365"/>
                </a:lnTo>
                <a:lnTo>
                  <a:pt x="1232326" y="1553644"/>
                </a:lnTo>
                <a:lnTo>
                  <a:pt x="1199420" y="1586498"/>
                </a:lnTo>
                <a:lnTo>
                  <a:pt x="1165976" y="1618927"/>
                </a:lnTo>
                <a:lnTo>
                  <a:pt x="1132040" y="1650934"/>
                </a:lnTo>
                <a:lnTo>
                  <a:pt x="1097663" y="1682521"/>
                </a:lnTo>
                <a:lnTo>
                  <a:pt x="1062892" y="1713690"/>
                </a:lnTo>
                <a:lnTo>
                  <a:pt x="1027776" y="1744443"/>
                </a:lnTo>
                <a:lnTo>
                  <a:pt x="992363" y="1774783"/>
                </a:lnTo>
                <a:lnTo>
                  <a:pt x="956703" y="1804711"/>
                </a:lnTo>
                <a:lnTo>
                  <a:pt x="920844" y="1834230"/>
                </a:lnTo>
                <a:lnTo>
                  <a:pt x="884834" y="1863341"/>
                </a:lnTo>
                <a:lnTo>
                  <a:pt x="848722" y="1892047"/>
                </a:lnTo>
                <a:lnTo>
                  <a:pt x="812556" y="1920350"/>
                </a:lnTo>
                <a:lnTo>
                  <a:pt x="776386" y="1948253"/>
                </a:lnTo>
                <a:lnTo>
                  <a:pt x="740259" y="1975756"/>
                </a:lnTo>
                <a:lnTo>
                  <a:pt x="705017" y="2001935"/>
                </a:lnTo>
                <a:lnTo>
                  <a:pt x="669362" y="2027553"/>
                </a:lnTo>
                <a:lnTo>
                  <a:pt x="633343" y="2052675"/>
                </a:lnTo>
                <a:lnTo>
                  <a:pt x="597011" y="2077366"/>
                </a:lnTo>
                <a:lnTo>
                  <a:pt x="560414" y="2101693"/>
                </a:lnTo>
                <a:lnTo>
                  <a:pt x="523603" y="2125720"/>
                </a:lnTo>
                <a:lnTo>
                  <a:pt x="301003" y="2267255"/>
                </a:lnTo>
                <a:lnTo>
                  <a:pt x="227331" y="2315002"/>
                </a:lnTo>
                <a:lnTo>
                  <a:pt x="190818" y="2339276"/>
                </a:lnTo>
                <a:lnTo>
                  <a:pt x="154585" y="2363905"/>
                </a:lnTo>
                <a:lnTo>
                  <a:pt x="118682" y="2388953"/>
                </a:lnTo>
                <a:lnTo>
                  <a:pt x="83159" y="2414487"/>
                </a:lnTo>
                <a:lnTo>
                  <a:pt x="48066" y="2440571"/>
                </a:lnTo>
                <a:lnTo>
                  <a:pt x="13451" y="2467271"/>
                </a:lnTo>
                <a:lnTo>
                  <a:pt x="0" y="2492674"/>
                </a:lnTo>
                <a:lnTo>
                  <a:pt x="679" y="2502044"/>
                </a:lnTo>
                <a:lnTo>
                  <a:pt x="30571" y="2537970"/>
                </a:lnTo>
                <a:lnTo>
                  <a:pt x="39947" y="2540221"/>
                </a:lnTo>
                <a:lnTo>
                  <a:pt x="49823" y="2539910"/>
                </a:lnTo>
                <a:lnTo>
                  <a:pt x="98622" y="2523745"/>
                </a:lnTo>
                <a:lnTo>
                  <a:pt x="142153" y="2507458"/>
                </a:lnTo>
                <a:lnTo>
                  <a:pt x="185514" y="2489869"/>
                </a:lnTo>
                <a:lnTo>
                  <a:pt x="228684" y="2471064"/>
                </a:lnTo>
                <a:lnTo>
                  <a:pt x="271644" y="2451127"/>
                </a:lnTo>
                <a:lnTo>
                  <a:pt x="314373" y="2430143"/>
                </a:lnTo>
                <a:lnTo>
                  <a:pt x="356851" y="2408197"/>
                </a:lnTo>
                <a:lnTo>
                  <a:pt x="399058" y="2385374"/>
                </a:lnTo>
                <a:lnTo>
                  <a:pt x="440973" y="2361759"/>
                </a:lnTo>
                <a:lnTo>
                  <a:pt x="482576" y="2337437"/>
                </a:lnTo>
                <a:lnTo>
                  <a:pt x="523847" y="2312493"/>
                </a:lnTo>
                <a:lnTo>
                  <a:pt x="564766" y="2287011"/>
                </a:lnTo>
                <a:lnTo>
                  <a:pt x="605311" y="2261077"/>
                </a:lnTo>
                <a:lnTo>
                  <a:pt x="645464" y="2234776"/>
                </a:lnTo>
                <a:lnTo>
                  <a:pt x="685203" y="2208191"/>
                </a:lnTo>
                <a:lnTo>
                  <a:pt x="724508" y="2181409"/>
                </a:lnTo>
                <a:lnTo>
                  <a:pt x="801737" y="2127592"/>
                </a:lnTo>
                <a:lnTo>
                  <a:pt x="876988" y="2074003"/>
                </a:lnTo>
                <a:lnTo>
                  <a:pt x="915198" y="2046224"/>
                </a:lnTo>
                <a:lnTo>
                  <a:pt x="953244" y="2017866"/>
                </a:lnTo>
                <a:lnTo>
                  <a:pt x="991096" y="1988941"/>
                </a:lnTo>
                <a:lnTo>
                  <a:pt x="1028726" y="1959463"/>
                </a:lnTo>
                <a:lnTo>
                  <a:pt x="1066104" y="1929447"/>
                </a:lnTo>
                <a:lnTo>
                  <a:pt x="1103201" y="1898908"/>
                </a:lnTo>
                <a:lnTo>
                  <a:pt x="1139989" y="1867858"/>
                </a:lnTo>
                <a:lnTo>
                  <a:pt x="1176438" y="1836313"/>
                </a:lnTo>
                <a:lnTo>
                  <a:pt x="1212519" y="1804285"/>
                </a:lnTo>
                <a:lnTo>
                  <a:pt x="1248204" y="1771790"/>
                </a:lnTo>
                <a:lnTo>
                  <a:pt x="1283462" y="1738842"/>
                </a:lnTo>
                <a:lnTo>
                  <a:pt x="1318266" y="1705454"/>
                </a:lnTo>
                <a:lnTo>
                  <a:pt x="1352586" y="1671641"/>
                </a:lnTo>
                <a:lnTo>
                  <a:pt x="1386393" y="1637416"/>
                </a:lnTo>
                <a:lnTo>
                  <a:pt x="1419657" y="1602794"/>
                </a:lnTo>
                <a:lnTo>
                  <a:pt x="1452351" y="1567789"/>
                </a:lnTo>
                <a:lnTo>
                  <a:pt x="1484444" y="1532415"/>
                </a:lnTo>
                <a:lnTo>
                  <a:pt x="1515909" y="1496686"/>
                </a:lnTo>
                <a:lnTo>
                  <a:pt x="1546715" y="1460616"/>
                </a:lnTo>
                <a:lnTo>
                  <a:pt x="1576834" y="1424220"/>
                </a:lnTo>
                <a:lnTo>
                  <a:pt x="1622664" y="1363989"/>
                </a:lnTo>
                <a:lnTo>
                  <a:pt x="1663899" y="1301716"/>
                </a:lnTo>
                <a:lnTo>
                  <a:pt x="1700682" y="1237561"/>
                </a:lnTo>
                <a:lnTo>
                  <a:pt x="1733154" y="1171685"/>
                </a:lnTo>
                <a:lnTo>
                  <a:pt x="1761457" y="1104249"/>
                </a:lnTo>
                <a:lnTo>
                  <a:pt x="1785736" y="1035413"/>
                </a:lnTo>
                <a:lnTo>
                  <a:pt x="1806131" y="965339"/>
                </a:lnTo>
                <a:lnTo>
                  <a:pt x="1822785" y="894188"/>
                </a:lnTo>
                <a:lnTo>
                  <a:pt x="1835842" y="822119"/>
                </a:lnTo>
                <a:lnTo>
                  <a:pt x="1845442" y="749294"/>
                </a:lnTo>
                <a:lnTo>
                  <a:pt x="1851729" y="675874"/>
                </a:lnTo>
                <a:lnTo>
                  <a:pt x="1854845" y="602020"/>
                </a:lnTo>
                <a:lnTo>
                  <a:pt x="1854933" y="527892"/>
                </a:lnTo>
                <a:lnTo>
                  <a:pt x="1852135" y="453651"/>
                </a:lnTo>
                <a:lnTo>
                  <a:pt x="1846593" y="379457"/>
                </a:lnTo>
                <a:lnTo>
                  <a:pt x="1838449" y="305473"/>
                </a:lnTo>
                <a:lnTo>
                  <a:pt x="1827847" y="231858"/>
                </a:lnTo>
                <a:lnTo>
                  <a:pt x="1814929" y="158773"/>
                </a:lnTo>
                <a:lnTo>
                  <a:pt x="1799837" y="86379"/>
                </a:lnTo>
                <a:lnTo>
                  <a:pt x="1782714" y="14838"/>
                </a:lnTo>
                <a:lnTo>
                  <a:pt x="1776285" y="4853"/>
                </a:lnTo>
                <a:lnTo>
                  <a:pt x="1765583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523528" y="5641544"/>
            <a:ext cx="3072130" cy="1111885"/>
          </a:xfrm>
          <a:custGeom>
            <a:avLst/>
            <a:gdLst/>
            <a:ahLst/>
            <a:cxnLst/>
            <a:rect l="l" t="t" r="r" b="b"/>
            <a:pathLst>
              <a:path w="3072129" h="1111884">
                <a:moveTo>
                  <a:pt x="11432" y="0"/>
                </a:moveTo>
                <a:lnTo>
                  <a:pt x="3874" y="3781"/>
                </a:lnTo>
                <a:lnTo>
                  <a:pt x="0" y="11993"/>
                </a:lnTo>
                <a:lnTo>
                  <a:pt x="38217" y="87389"/>
                </a:lnTo>
                <a:lnTo>
                  <a:pt x="82038" y="159312"/>
                </a:lnTo>
                <a:lnTo>
                  <a:pt x="131060" y="227851"/>
                </a:lnTo>
                <a:lnTo>
                  <a:pt x="184880" y="293095"/>
                </a:lnTo>
                <a:lnTo>
                  <a:pt x="243095" y="355131"/>
                </a:lnTo>
                <a:lnTo>
                  <a:pt x="305302" y="414048"/>
                </a:lnTo>
                <a:lnTo>
                  <a:pt x="371099" y="469935"/>
                </a:lnTo>
                <a:lnTo>
                  <a:pt x="440083" y="522878"/>
                </a:lnTo>
                <a:lnTo>
                  <a:pt x="511851" y="572967"/>
                </a:lnTo>
                <a:lnTo>
                  <a:pt x="586001" y="620289"/>
                </a:lnTo>
                <a:lnTo>
                  <a:pt x="662129" y="664934"/>
                </a:lnTo>
                <a:lnTo>
                  <a:pt x="739833" y="706988"/>
                </a:lnTo>
                <a:lnTo>
                  <a:pt x="818710" y="746541"/>
                </a:lnTo>
                <a:lnTo>
                  <a:pt x="898357" y="783681"/>
                </a:lnTo>
                <a:lnTo>
                  <a:pt x="978373" y="818495"/>
                </a:lnTo>
                <a:lnTo>
                  <a:pt x="1058353" y="851072"/>
                </a:lnTo>
                <a:lnTo>
                  <a:pt x="1137895" y="881501"/>
                </a:lnTo>
                <a:lnTo>
                  <a:pt x="1216597" y="909869"/>
                </a:lnTo>
                <a:lnTo>
                  <a:pt x="1294055" y="936265"/>
                </a:lnTo>
                <a:lnTo>
                  <a:pt x="1369868" y="960777"/>
                </a:lnTo>
                <a:lnTo>
                  <a:pt x="1415979" y="974969"/>
                </a:lnTo>
                <a:lnTo>
                  <a:pt x="1462239" y="988496"/>
                </a:lnTo>
                <a:lnTo>
                  <a:pt x="1508642" y="1001350"/>
                </a:lnTo>
                <a:lnTo>
                  <a:pt x="1555185" y="1013527"/>
                </a:lnTo>
                <a:lnTo>
                  <a:pt x="1601863" y="1025020"/>
                </a:lnTo>
                <a:lnTo>
                  <a:pt x="1648674" y="1035825"/>
                </a:lnTo>
                <a:lnTo>
                  <a:pt x="1695612" y="1045934"/>
                </a:lnTo>
                <a:lnTo>
                  <a:pt x="1742674" y="1055343"/>
                </a:lnTo>
                <a:lnTo>
                  <a:pt x="1789856" y="1064046"/>
                </a:lnTo>
                <a:lnTo>
                  <a:pt x="1837153" y="1072037"/>
                </a:lnTo>
                <a:lnTo>
                  <a:pt x="1884562" y="1079310"/>
                </a:lnTo>
                <a:lnTo>
                  <a:pt x="1932079" y="1085859"/>
                </a:lnTo>
                <a:lnTo>
                  <a:pt x="1979700" y="1091680"/>
                </a:lnTo>
                <a:lnTo>
                  <a:pt x="2027420" y="1096765"/>
                </a:lnTo>
                <a:lnTo>
                  <a:pt x="2075236" y="1101110"/>
                </a:lnTo>
                <a:lnTo>
                  <a:pt x="2123144" y="1104709"/>
                </a:lnTo>
                <a:lnTo>
                  <a:pt x="2171139" y="1107556"/>
                </a:lnTo>
                <a:lnTo>
                  <a:pt x="2219218" y="1109644"/>
                </a:lnTo>
                <a:lnTo>
                  <a:pt x="2267377" y="1110970"/>
                </a:lnTo>
                <a:lnTo>
                  <a:pt x="2315611" y="1111526"/>
                </a:lnTo>
                <a:lnTo>
                  <a:pt x="2349398" y="1111451"/>
                </a:lnTo>
                <a:lnTo>
                  <a:pt x="2422649" y="1109935"/>
                </a:lnTo>
                <a:lnTo>
                  <a:pt x="2461573" y="1108300"/>
                </a:lnTo>
                <a:lnTo>
                  <a:pt x="2501669" y="1105950"/>
                </a:lnTo>
                <a:lnTo>
                  <a:pt x="2542667" y="1102789"/>
                </a:lnTo>
                <a:lnTo>
                  <a:pt x="2584296" y="1098720"/>
                </a:lnTo>
                <a:lnTo>
                  <a:pt x="2626287" y="1093646"/>
                </a:lnTo>
                <a:lnTo>
                  <a:pt x="2668368" y="1087469"/>
                </a:lnTo>
                <a:lnTo>
                  <a:pt x="2710270" y="1080093"/>
                </a:lnTo>
                <a:lnTo>
                  <a:pt x="2751723" y="1071421"/>
                </a:lnTo>
                <a:lnTo>
                  <a:pt x="2792455" y="1061356"/>
                </a:lnTo>
                <a:lnTo>
                  <a:pt x="2832198" y="1049801"/>
                </a:lnTo>
                <a:lnTo>
                  <a:pt x="2870680" y="1036659"/>
                </a:lnTo>
                <a:lnTo>
                  <a:pt x="2907632" y="1021832"/>
                </a:lnTo>
                <a:lnTo>
                  <a:pt x="2942783" y="1005225"/>
                </a:lnTo>
                <a:lnTo>
                  <a:pt x="3006600" y="966279"/>
                </a:lnTo>
                <a:lnTo>
                  <a:pt x="3040186" y="938405"/>
                </a:lnTo>
                <a:lnTo>
                  <a:pt x="2269946" y="938405"/>
                </a:lnTo>
                <a:lnTo>
                  <a:pt x="2224227" y="938068"/>
                </a:lnTo>
                <a:lnTo>
                  <a:pt x="2178469" y="936952"/>
                </a:lnTo>
                <a:lnTo>
                  <a:pt x="2132688" y="935078"/>
                </a:lnTo>
                <a:lnTo>
                  <a:pt x="2086898" y="932466"/>
                </a:lnTo>
                <a:lnTo>
                  <a:pt x="2041114" y="929137"/>
                </a:lnTo>
                <a:lnTo>
                  <a:pt x="1995351" y="925110"/>
                </a:lnTo>
                <a:lnTo>
                  <a:pt x="1949623" y="920407"/>
                </a:lnTo>
                <a:lnTo>
                  <a:pt x="1903946" y="915047"/>
                </a:lnTo>
                <a:lnTo>
                  <a:pt x="1858334" y="909051"/>
                </a:lnTo>
                <a:lnTo>
                  <a:pt x="1812801" y="902440"/>
                </a:lnTo>
                <a:lnTo>
                  <a:pt x="1767364" y="895233"/>
                </a:lnTo>
                <a:lnTo>
                  <a:pt x="1722036" y="887452"/>
                </a:lnTo>
                <a:lnTo>
                  <a:pt x="1676832" y="879116"/>
                </a:lnTo>
                <a:lnTo>
                  <a:pt x="1631767" y="870246"/>
                </a:lnTo>
                <a:lnTo>
                  <a:pt x="1586856" y="860863"/>
                </a:lnTo>
                <a:lnTo>
                  <a:pt x="1542114" y="850986"/>
                </a:lnTo>
                <a:lnTo>
                  <a:pt x="1497555" y="840636"/>
                </a:lnTo>
                <a:lnTo>
                  <a:pt x="1453195" y="829834"/>
                </a:lnTo>
                <a:lnTo>
                  <a:pt x="1409047" y="818600"/>
                </a:lnTo>
                <a:lnTo>
                  <a:pt x="1330352" y="797219"/>
                </a:lnTo>
                <a:lnTo>
                  <a:pt x="1251944" y="774010"/>
                </a:lnTo>
                <a:lnTo>
                  <a:pt x="1173937" y="748938"/>
                </a:lnTo>
                <a:lnTo>
                  <a:pt x="1096445" y="721969"/>
                </a:lnTo>
                <a:lnTo>
                  <a:pt x="1019581" y="693068"/>
                </a:lnTo>
                <a:lnTo>
                  <a:pt x="943460" y="662199"/>
                </a:lnTo>
                <a:lnTo>
                  <a:pt x="868197" y="629329"/>
                </a:lnTo>
                <a:lnTo>
                  <a:pt x="793904" y="594423"/>
                </a:lnTo>
                <a:lnTo>
                  <a:pt x="720696" y="557445"/>
                </a:lnTo>
                <a:lnTo>
                  <a:pt x="648687" y="518361"/>
                </a:lnTo>
                <a:lnTo>
                  <a:pt x="577991" y="477137"/>
                </a:lnTo>
                <a:lnTo>
                  <a:pt x="508723" y="433737"/>
                </a:lnTo>
                <a:lnTo>
                  <a:pt x="440995" y="388126"/>
                </a:lnTo>
                <a:lnTo>
                  <a:pt x="374922" y="340271"/>
                </a:lnTo>
                <a:lnTo>
                  <a:pt x="310619" y="290136"/>
                </a:lnTo>
                <a:lnTo>
                  <a:pt x="248199" y="237687"/>
                </a:lnTo>
                <a:lnTo>
                  <a:pt x="187775" y="182888"/>
                </a:lnTo>
                <a:lnTo>
                  <a:pt x="129463" y="125705"/>
                </a:lnTo>
                <a:lnTo>
                  <a:pt x="73377" y="66103"/>
                </a:lnTo>
                <a:lnTo>
                  <a:pt x="19629" y="4048"/>
                </a:lnTo>
                <a:lnTo>
                  <a:pt x="11432" y="0"/>
                </a:lnTo>
                <a:close/>
              </a:path>
              <a:path w="3072129" h="1111884">
                <a:moveTo>
                  <a:pt x="3029796" y="846185"/>
                </a:moveTo>
                <a:lnTo>
                  <a:pt x="2983049" y="848120"/>
                </a:lnTo>
                <a:lnTo>
                  <a:pt x="2936275" y="854673"/>
                </a:lnTo>
                <a:lnTo>
                  <a:pt x="2889553" y="864494"/>
                </a:lnTo>
                <a:lnTo>
                  <a:pt x="2796569" y="888544"/>
                </a:lnTo>
                <a:lnTo>
                  <a:pt x="2765794" y="896401"/>
                </a:lnTo>
                <a:lnTo>
                  <a:pt x="2719916" y="906662"/>
                </a:lnTo>
                <a:lnTo>
                  <a:pt x="2679979" y="913797"/>
                </a:lnTo>
                <a:lnTo>
                  <a:pt x="2639838" y="919668"/>
                </a:lnTo>
                <a:lnTo>
                  <a:pt x="2599527" y="924414"/>
                </a:lnTo>
                <a:lnTo>
                  <a:pt x="2559082" y="928176"/>
                </a:lnTo>
                <a:lnTo>
                  <a:pt x="2498243" y="932280"/>
                </a:lnTo>
                <a:lnTo>
                  <a:pt x="2457621" y="934196"/>
                </a:lnTo>
                <a:lnTo>
                  <a:pt x="2396683" y="936190"/>
                </a:lnTo>
                <a:lnTo>
                  <a:pt x="2269946" y="938405"/>
                </a:lnTo>
                <a:lnTo>
                  <a:pt x="3040186" y="938405"/>
                </a:lnTo>
                <a:lnTo>
                  <a:pt x="3059971" y="919045"/>
                </a:lnTo>
                <a:lnTo>
                  <a:pt x="3067077" y="908815"/>
                </a:lnTo>
                <a:lnTo>
                  <a:pt x="3070914" y="897742"/>
                </a:lnTo>
                <a:lnTo>
                  <a:pt x="3071687" y="886421"/>
                </a:lnTo>
                <a:lnTo>
                  <a:pt x="3069601" y="875443"/>
                </a:lnTo>
                <a:lnTo>
                  <a:pt x="3064860" y="865403"/>
                </a:lnTo>
                <a:lnTo>
                  <a:pt x="3057668" y="856891"/>
                </a:lnTo>
                <a:lnTo>
                  <a:pt x="3048230" y="850503"/>
                </a:lnTo>
                <a:lnTo>
                  <a:pt x="3036751" y="846830"/>
                </a:lnTo>
                <a:lnTo>
                  <a:pt x="3029796" y="846185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354295" y="3793644"/>
            <a:ext cx="1525270" cy="1165225"/>
          </a:xfrm>
          <a:custGeom>
            <a:avLst/>
            <a:gdLst/>
            <a:ahLst/>
            <a:cxnLst/>
            <a:rect l="l" t="t" r="r" b="b"/>
            <a:pathLst>
              <a:path w="1525270" h="1165225">
                <a:moveTo>
                  <a:pt x="11136" y="0"/>
                </a:moveTo>
                <a:lnTo>
                  <a:pt x="3314" y="3849"/>
                </a:lnTo>
                <a:lnTo>
                  <a:pt x="0" y="12119"/>
                </a:lnTo>
                <a:lnTo>
                  <a:pt x="29496" y="67324"/>
                </a:lnTo>
                <a:lnTo>
                  <a:pt x="60949" y="121478"/>
                </a:lnTo>
                <a:lnTo>
                  <a:pt x="94253" y="174595"/>
                </a:lnTo>
                <a:lnTo>
                  <a:pt x="129302" y="226685"/>
                </a:lnTo>
                <a:lnTo>
                  <a:pt x="165991" y="277762"/>
                </a:lnTo>
                <a:lnTo>
                  <a:pt x="204214" y="327837"/>
                </a:lnTo>
                <a:lnTo>
                  <a:pt x="243866" y="376923"/>
                </a:lnTo>
                <a:lnTo>
                  <a:pt x="284840" y="425031"/>
                </a:lnTo>
                <a:lnTo>
                  <a:pt x="327031" y="472174"/>
                </a:lnTo>
                <a:lnTo>
                  <a:pt x="370333" y="518364"/>
                </a:lnTo>
                <a:lnTo>
                  <a:pt x="414640" y="563613"/>
                </a:lnTo>
                <a:lnTo>
                  <a:pt x="459847" y="607933"/>
                </a:lnTo>
                <a:lnTo>
                  <a:pt x="505849" y="651337"/>
                </a:lnTo>
                <a:lnTo>
                  <a:pt x="552539" y="693836"/>
                </a:lnTo>
                <a:lnTo>
                  <a:pt x="599811" y="735443"/>
                </a:lnTo>
                <a:lnTo>
                  <a:pt x="647561" y="776169"/>
                </a:lnTo>
                <a:lnTo>
                  <a:pt x="695682" y="816027"/>
                </a:lnTo>
                <a:lnTo>
                  <a:pt x="744069" y="855030"/>
                </a:lnTo>
                <a:lnTo>
                  <a:pt x="792615" y="893188"/>
                </a:lnTo>
                <a:lnTo>
                  <a:pt x="841216" y="930515"/>
                </a:lnTo>
                <a:lnTo>
                  <a:pt x="893669" y="969484"/>
                </a:lnTo>
                <a:lnTo>
                  <a:pt x="956512" y="1013229"/>
                </a:lnTo>
                <a:lnTo>
                  <a:pt x="991021" y="1035654"/>
                </a:lnTo>
                <a:lnTo>
                  <a:pt x="1027156" y="1057788"/>
                </a:lnTo>
                <a:lnTo>
                  <a:pt x="1064593" y="1079135"/>
                </a:lnTo>
                <a:lnTo>
                  <a:pt x="1103009" y="1099201"/>
                </a:lnTo>
                <a:lnTo>
                  <a:pt x="1142079" y="1117491"/>
                </a:lnTo>
                <a:lnTo>
                  <a:pt x="1181481" y="1133509"/>
                </a:lnTo>
                <a:lnTo>
                  <a:pt x="1220890" y="1146760"/>
                </a:lnTo>
                <a:lnTo>
                  <a:pt x="1259982" y="1156750"/>
                </a:lnTo>
                <a:lnTo>
                  <a:pt x="1298434" y="1162982"/>
                </a:lnTo>
                <a:lnTo>
                  <a:pt x="1335922" y="1164963"/>
                </a:lnTo>
                <a:lnTo>
                  <a:pt x="1372122" y="1162198"/>
                </a:lnTo>
                <a:lnTo>
                  <a:pt x="1439362" y="1140445"/>
                </a:lnTo>
                <a:lnTo>
                  <a:pt x="1497566" y="1093765"/>
                </a:lnTo>
                <a:lnTo>
                  <a:pt x="1502329" y="1087276"/>
                </a:lnTo>
                <a:lnTo>
                  <a:pt x="1361209" y="1087276"/>
                </a:lnTo>
                <a:lnTo>
                  <a:pt x="1320080" y="1080719"/>
                </a:lnTo>
                <a:lnTo>
                  <a:pt x="1276884" y="1068186"/>
                </a:lnTo>
                <a:lnTo>
                  <a:pt x="1232115" y="1050423"/>
                </a:lnTo>
                <a:lnTo>
                  <a:pt x="1186268" y="1028177"/>
                </a:lnTo>
                <a:lnTo>
                  <a:pt x="1139839" y="1002193"/>
                </a:lnTo>
                <a:lnTo>
                  <a:pt x="1093322" y="973217"/>
                </a:lnTo>
                <a:lnTo>
                  <a:pt x="1047212" y="941995"/>
                </a:lnTo>
                <a:lnTo>
                  <a:pt x="1002005" y="909273"/>
                </a:lnTo>
                <a:lnTo>
                  <a:pt x="958194" y="875796"/>
                </a:lnTo>
                <a:lnTo>
                  <a:pt x="916276" y="842311"/>
                </a:lnTo>
                <a:lnTo>
                  <a:pt x="876744" y="809564"/>
                </a:lnTo>
                <a:lnTo>
                  <a:pt x="840094" y="778299"/>
                </a:lnTo>
                <a:lnTo>
                  <a:pt x="806821" y="749264"/>
                </a:lnTo>
                <a:lnTo>
                  <a:pt x="695307" y="650398"/>
                </a:lnTo>
                <a:lnTo>
                  <a:pt x="658682" y="617505"/>
                </a:lnTo>
                <a:lnTo>
                  <a:pt x="622311" y="584339"/>
                </a:lnTo>
                <a:lnTo>
                  <a:pt x="586173" y="550925"/>
                </a:lnTo>
                <a:lnTo>
                  <a:pt x="550242" y="517289"/>
                </a:lnTo>
                <a:lnTo>
                  <a:pt x="478909" y="449452"/>
                </a:lnTo>
                <a:lnTo>
                  <a:pt x="302552" y="277748"/>
                </a:lnTo>
                <a:lnTo>
                  <a:pt x="126640" y="105573"/>
                </a:lnTo>
                <a:lnTo>
                  <a:pt x="55735" y="37283"/>
                </a:lnTo>
                <a:lnTo>
                  <a:pt x="20072" y="3364"/>
                </a:lnTo>
                <a:lnTo>
                  <a:pt x="11136" y="0"/>
                </a:lnTo>
                <a:close/>
              </a:path>
              <a:path w="1525270" h="1165225">
                <a:moveTo>
                  <a:pt x="1507625" y="1033442"/>
                </a:moveTo>
                <a:lnTo>
                  <a:pt x="1499139" y="1035443"/>
                </a:lnTo>
                <a:lnTo>
                  <a:pt x="1495152" y="1038833"/>
                </a:lnTo>
                <a:lnTo>
                  <a:pt x="1467242" y="1063637"/>
                </a:lnTo>
                <a:lnTo>
                  <a:pt x="1435285" y="1079481"/>
                </a:lnTo>
                <a:lnTo>
                  <a:pt x="1399776" y="1087112"/>
                </a:lnTo>
                <a:lnTo>
                  <a:pt x="1361209" y="1087276"/>
                </a:lnTo>
                <a:lnTo>
                  <a:pt x="1502329" y="1087276"/>
                </a:lnTo>
                <a:lnTo>
                  <a:pt x="1522469" y="1059839"/>
                </a:lnTo>
                <a:lnTo>
                  <a:pt x="1524911" y="1050752"/>
                </a:lnTo>
                <a:lnTo>
                  <a:pt x="1522155" y="1042433"/>
                </a:lnTo>
                <a:lnTo>
                  <a:pt x="1515845" y="1036217"/>
                </a:lnTo>
                <a:lnTo>
                  <a:pt x="1507625" y="1033442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372918" y="7664640"/>
            <a:ext cx="2267585" cy="1581785"/>
          </a:xfrm>
          <a:custGeom>
            <a:avLst/>
            <a:gdLst/>
            <a:ahLst/>
            <a:cxnLst/>
            <a:rect l="l" t="t" r="r" b="b"/>
            <a:pathLst>
              <a:path w="2267584" h="1581784">
                <a:moveTo>
                  <a:pt x="2262355" y="0"/>
                </a:moveTo>
                <a:lnTo>
                  <a:pt x="2214529" y="30126"/>
                </a:lnTo>
                <a:lnTo>
                  <a:pt x="2172774" y="61438"/>
                </a:lnTo>
                <a:lnTo>
                  <a:pt x="2132484" y="95856"/>
                </a:lnTo>
                <a:lnTo>
                  <a:pt x="2093457" y="132700"/>
                </a:lnTo>
                <a:lnTo>
                  <a:pt x="2055494" y="171288"/>
                </a:lnTo>
                <a:lnTo>
                  <a:pt x="2018394" y="210936"/>
                </a:lnTo>
                <a:lnTo>
                  <a:pt x="1928108" y="310227"/>
                </a:lnTo>
                <a:lnTo>
                  <a:pt x="1910273" y="329433"/>
                </a:lnTo>
                <a:lnTo>
                  <a:pt x="1874624" y="366509"/>
                </a:lnTo>
                <a:lnTo>
                  <a:pt x="1820729" y="420108"/>
                </a:lnTo>
                <a:lnTo>
                  <a:pt x="1765926" y="472889"/>
                </a:lnTo>
                <a:lnTo>
                  <a:pt x="1710234" y="524810"/>
                </a:lnTo>
                <a:lnTo>
                  <a:pt x="1653671" y="575830"/>
                </a:lnTo>
                <a:lnTo>
                  <a:pt x="1596254" y="625908"/>
                </a:lnTo>
                <a:lnTo>
                  <a:pt x="1538003" y="675004"/>
                </a:lnTo>
                <a:lnTo>
                  <a:pt x="1478935" y="723076"/>
                </a:lnTo>
                <a:lnTo>
                  <a:pt x="1419069" y="770084"/>
                </a:lnTo>
                <a:lnTo>
                  <a:pt x="1358423" y="815986"/>
                </a:lnTo>
                <a:lnTo>
                  <a:pt x="1297015" y="860742"/>
                </a:lnTo>
                <a:lnTo>
                  <a:pt x="1238275" y="901780"/>
                </a:lnTo>
                <a:lnTo>
                  <a:pt x="1178599" y="941541"/>
                </a:lnTo>
                <a:lnTo>
                  <a:pt x="1118025" y="979994"/>
                </a:lnTo>
                <a:lnTo>
                  <a:pt x="1056595" y="1017110"/>
                </a:lnTo>
                <a:lnTo>
                  <a:pt x="994347" y="1052858"/>
                </a:lnTo>
                <a:lnTo>
                  <a:pt x="931322" y="1087208"/>
                </a:lnTo>
                <a:lnTo>
                  <a:pt x="867559" y="1120129"/>
                </a:lnTo>
                <a:lnTo>
                  <a:pt x="803097" y="1151591"/>
                </a:lnTo>
                <a:lnTo>
                  <a:pt x="737977" y="1181564"/>
                </a:lnTo>
                <a:lnTo>
                  <a:pt x="672239" y="1210017"/>
                </a:lnTo>
                <a:lnTo>
                  <a:pt x="608906" y="1234826"/>
                </a:lnTo>
                <a:lnTo>
                  <a:pt x="544033" y="1257421"/>
                </a:lnTo>
                <a:lnTo>
                  <a:pt x="311876" y="1329933"/>
                </a:lnTo>
                <a:lnTo>
                  <a:pt x="278874" y="1340713"/>
                </a:lnTo>
                <a:lnTo>
                  <a:pt x="213600" y="1363528"/>
                </a:lnTo>
                <a:lnTo>
                  <a:pt x="149707" y="1388646"/>
                </a:lnTo>
                <a:lnTo>
                  <a:pt x="87680" y="1416820"/>
                </a:lnTo>
                <a:lnTo>
                  <a:pt x="28006" y="1448803"/>
                </a:lnTo>
                <a:lnTo>
                  <a:pt x="1090" y="1485887"/>
                </a:lnTo>
                <a:lnTo>
                  <a:pt x="0" y="1496936"/>
                </a:lnTo>
                <a:lnTo>
                  <a:pt x="1013" y="1508007"/>
                </a:lnTo>
                <a:lnTo>
                  <a:pt x="24600" y="1545653"/>
                </a:lnTo>
                <a:lnTo>
                  <a:pt x="102822" y="1568921"/>
                </a:lnTo>
                <a:lnTo>
                  <a:pt x="172059" y="1578737"/>
                </a:lnTo>
                <a:lnTo>
                  <a:pt x="242452" y="1581625"/>
                </a:lnTo>
                <a:lnTo>
                  <a:pt x="313743" y="1578078"/>
                </a:lnTo>
                <a:lnTo>
                  <a:pt x="385670" y="1568592"/>
                </a:lnTo>
                <a:lnTo>
                  <a:pt x="457973" y="1553659"/>
                </a:lnTo>
                <a:lnTo>
                  <a:pt x="530392" y="1533772"/>
                </a:lnTo>
                <a:lnTo>
                  <a:pt x="602666" y="1509426"/>
                </a:lnTo>
                <a:lnTo>
                  <a:pt x="674535" y="1481113"/>
                </a:lnTo>
                <a:lnTo>
                  <a:pt x="745740" y="1449328"/>
                </a:lnTo>
                <a:lnTo>
                  <a:pt x="816019" y="1414564"/>
                </a:lnTo>
                <a:lnTo>
                  <a:pt x="885112" y="1377314"/>
                </a:lnTo>
                <a:lnTo>
                  <a:pt x="952759" y="1338072"/>
                </a:lnTo>
                <a:lnTo>
                  <a:pt x="1018700" y="1297331"/>
                </a:lnTo>
                <a:lnTo>
                  <a:pt x="1082674" y="1255586"/>
                </a:lnTo>
                <a:lnTo>
                  <a:pt x="1144421" y="1213329"/>
                </a:lnTo>
                <a:lnTo>
                  <a:pt x="1203680" y="1171054"/>
                </a:lnTo>
                <a:lnTo>
                  <a:pt x="1260192" y="1129255"/>
                </a:lnTo>
                <a:lnTo>
                  <a:pt x="1313696" y="1088425"/>
                </a:lnTo>
                <a:lnTo>
                  <a:pt x="1363932" y="1049058"/>
                </a:lnTo>
                <a:lnTo>
                  <a:pt x="1394785" y="1024393"/>
                </a:lnTo>
                <a:lnTo>
                  <a:pt x="1425411" y="999504"/>
                </a:lnTo>
                <a:lnTo>
                  <a:pt x="1455810" y="974387"/>
                </a:lnTo>
                <a:lnTo>
                  <a:pt x="1485980" y="949040"/>
                </a:lnTo>
                <a:lnTo>
                  <a:pt x="1515920" y="923460"/>
                </a:lnTo>
                <a:lnTo>
                  <a:pt x="1545628" y="897643"/>
                </a:lnTo>
                <a:lnTo>
                  <a:pt x="1575104" y="871586"/>
                </a:lnTo>
                <a:lnTo>
                  <a:pt x="1604346" y="845287"/>
                </a:lnTo>
                <a:lnTo>
                  <a:pt x="1633352" y="818743"/>
                </a:lnTo>
                <a:lnTo>
                  <a:pt x="1662123" y="791949"/>
                </a:lnTo>
                <a:lnTo>
                  <a:pt x="1690655" y="764904"/>
                </a:lnTo>
                <a:lnTo>
                  <a:pt x="1718949" y="737605"/>
                </a:lnTo>
                <a:lnTo>
                  <a:pt x="1747003" y="710047"/>
                </a:lnTo>
                <a:lnTo>
                  <a:pt x="1774815" y="682229"/>
                </a:lnTo>
                <a:lnTo>
                  <a:pt x="1802385" y="654148"/>
                </a:lnTo>
                <a:lnTo>
                  <a:pt x="1829710" y="625799"/>
                </a:lnTo>
                <a:lnTo>
                  <a:pt x="1856791" y="597180"/>
                </a:lnTo>
                <a:lnTo>
                  <a:pt x="1883625" y="568289"/>
                </a:lnTo>
                <a:lnTo>
                  <a:pt x="1910211" y="539122"/>
                </a:lnTo>
                <a:lnTo>
                  <a:pt x="1994541" y="444471"/>
                </a:lnTo>
                <a:lnTo>
                  <a:pt x="2034608" y="398675"/>
                </a:lnTo>
                <a:lnTo>
                  <a:pt x="2074649" y="351159"/>
                </a:lnTo>
                <a:lnTo>
                  <a:pt x="2113676" y="302045"/>
                </a:lnTo>
                <a:lnTo>
                  <a:pt x="2150702" y="251456"/>
                </a:lnTo>
                <a:lnTo>
                  <a:pt x="2184741" y="199514"/>
                </a:lnTo>
                <a:lnTo>
                  <a:pt x="2214805" y="146339"/>
                </a:lnTo>
                <a:lnTo>
                  <a:pt x="2239908" y="92055"/>
                </a:lnTo>
                <a:lnTo>
                  <a:pt x="2259063" y="36782"/>
                </a:lnTo>
                <a:lnTo>
                  <a:pt x="2267117" y="4165"/>
                </a:lnTo>
                <a:lnTo>
                  <a:pt x="2262355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45015" y="7293288"/>
            <a:ext cx="687070" cy="884555"/>
          </a:xfrm>
          <a:custGeom>
            <a:avLst/>
            <a:gdLst/>
            <a:ahLst/>
            <a:cxnLst/>
            <a:rect l="l" t="t" r="r" b="b"/>
            <a:pathLst>
              <a:path w="687070" h="884554">
                <a:moveTo>
                  <a:pt x="16618" y="0"/>
                </a:moveTo>
                <a:lnTo>
                  <a:pt x="7211" y="647"/>
                </a:lnTo>
                <a:lnTo>
                  <a:pt x="741" y="6155"/>
                </a:lnTo>
                <a:lnTo>
                  <a:pt x="0" y="14496"/>
                </a:lnTo>
                <a:lnTo>
                  <a:pt x="4936" y="27148"/>
                </a:lnTo>
                <a:lnTo>
                  <a:pt x="9176" y="39100"/>
                </a:lnTo>
                <a:lnTo>
                  <a:pt x="23350" y="87183"/>
                </a:lnTo>
                <a:lnTo>
                  <a:pt x="29880" y="111737"/>
                </a:lnTo>
                <a:lnTo>
                  <a:pt x="33049" y="123368"/>
                </a:lnTo>
                <a:lnTo>
                  <a:pt x="48393" y="171485"/>
                </a:lnTo>
                <a:lnTo>
                  <a:pt x="64202" y="207273"/>
                </a:lnTo>
                <a:lnTo>
                  <a:pt x="87780" y="247626"/>
                </a:lnTo>
                <a:lnTo>
                  <a:pt x="122078" y="303880"/>
                </a:lnTo>
                <a:lnTo>
                  <a:pt x="156558" y="359241"/>
                </a:lnTo>
                <a:lnTo>
                  <a:pt x="191315" y="413867"/>
                </a:lnTo>
                <a:lnTo>
                  <a:pt x="226444" y="467916"/>
                </a:lnTo>
                <a:lnTo>
                  <a:pt x="244178" y="494773"/>
                </a:lnTo>
                <a:lnTo>
                  <a:pt x="255809" y="512600"/>
                </a:lnTo>
                <a:lnTo>
                  <a:pt x="268292" y="532187"/>
                </a:lnTo>
                <a:lnTo>
                  <a:pt x="295671" y="575578"/>
                </a:lnTo>
                <a:lnTo>
                  <a:pt x="310494" y="598851"/>
                </a:lnTo>
                <a:lnTo>
                  <a:pt x="342225" y="647228"/>
                </a:lnTo>
                <a:lnTo>
                  <a:pt x="376495" y="696277"/>
                </a:lnTo>
                <a:lnTo>
                  <a:pt x="413012" y="743875"/>
                </a:lnTo>
                <a:lnTo>
                  <a:pt x="451486" y="787902"/>
                </a:lnTo>
                <a:lnTo>
                  <a:pt x="491625" y="826234"/>
                </a:lnTo>
                <a:lnTo>
                  <a:pt x="533140" y="856750"/>
                </a:lnTo>
                <a:lnTo>
                  <a:pt x="575738" y="877328"/>
                </a:lnTo>
                <a:lnTo>
                  <a:pt x="607425" y="884376"/>
                </a:lnTo>
                <a:lnTo>
                  <a:pt x="617649" y="883959"/>
                </a:lnTo>
                <a:lnTo>
                  <a:pt x="656302" y="868956"/>
                </a:lnTo>
                <a:lnTo>
                  <a:pt x="682371" y="838201"/>
                </a:lnTo>
                <a:lnTo>
                  <a:pt x="686936" y="819241"/>
                </a:lnTo>
                <a:lnTo>
                  <a:pt x="686446" y="809273"/>
                </a:lnTo>
                <a:lnTo>
                  <a:pt x="661853" y="768011"/>
                </a:lnTo>
                <a:lnTo>
                  <a:pt x="634389" y="740222"/>
                </a:lnTo>
                <a:lnTo>
                  <a:pt x="577053" y="691290"/>
                </a:lnTo>
                <a:lnTo>
                  <a:pt x="567655" y="683248"/>
                </a:lnTo>
                <a:lnTo>
                  <a:pt x="528817" y="645894"/>
                </a:lnTo>
                <a:lnTo>
                  <a:pt x="494774" y="608524"/>
                </a:lnTo>
                <a:lnTo>
                  <a:pt x="462201" y="569944"/>
                </a:lnTo>
                <a:lnTo>
                  <a:pt x="430843" y="530425"/>
                </a:lnTo>
                <a:lnTo>
                  <a:pt x="400445" y="490240"/>
                </a:lnTo>
                <a:lnTo>
                  <a:pt x="360969" y="436093"/>
                </a:lnTo>
                <a:lnTo>
                  <a:pt x="323676" y="383974"/>
                </a:lnTo>
                <a:lnTo>
                  <a:pt x="291493" y="337963"/>
                </a:lnTo>
                <a:lnTo>
                  <a:pt x="259861" y="291576"/>
                </a:lnTo>
                <a:lnTo>
                  <a:pt x="236429" y="256594"/>
                </a:lnTo>
                <a:lnTo>
                  <a:pt x="205484" y="209765"/>
                </a:lnTo>
                <a:lnTo>
                  <a:pt x="174773" y="162807"/>
                </a:lnTo>
                <a:lnTo>
                  <a:pt x="167173" y="151662"/>
                </a:lnTo>
                <a:lnTo>
                  <a:pt x="142592" y="121132"/>
                </a:lnTo>
                <a:lnTo>
                  <a:pt x="106989" y="85116"/>
                </a:lnTo>
                <a:lnTo>
                  <a:pt x="70139" y="51086"/>
                </a:lnTo>
                <a:lnTo>
                  <a:pt x="61142" y="42605"/>
                </a:lnTo>
                <a:lnTo>
                  <a:pt x="52149" y="33878"/>
                </a:lnTo>
                <a:lnTo>
                  <a:pt x="43299" y="24946"/>
                </a:lnTo>
                <a:lnTo>
                  <a:pt x="34626" y="15752"/>
                </a:lnTo>
                <a:lnTo>
                  <a:pt x="26167" y="6242"/>
                </a:lnTo>
                <a:lnTo>
                  <a:pt x="16618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876574" y="8152334"/>
            <a:ext cx="967105" cy="553085"/>
          </a:xfrm>
          <a:custGeom>
            <a:avLst/>
            <a:gdLst/>
            <a:ahLst/>
            <a:cxnLst/>
            <a:rect l="l" t="t" r="r" b="b"/>
            <a:pathLst>
              <a:path w="967104" h="553084">
                <a:moveTo>
                  <a:pt x="843839" y="13018"/>
                </a:moveTo>
                <a:lnTo>
                  <a:pt x="828050" y="22719"/>
                </a:lnTo>
                <a:lnTo>
                  <a:pt x="782334" y="51522"/>
                </a:lnTo>
                <a:lnTo>
                  <a:pt x="737397" y="80601"/>
                </a:lnTo>
                <a:lnTo>
                  <a:pt x="518642" y="225364"/>
                </a:lnTo>
                <a:lnTo>
                  <a:pt x="474923" y="253237"/>
                </a:lnTo>
                <a:lnTo>
                  <a:pt x="430829" y="280433"/>
                </a:lnTo>
                <a:lnTo>
                  <a:pt x="388634" y="305346"/>
                </a:lnTo>
                <a:lnTo>
                  <a:pt x="348002" y="328057"/>
                </a:lnTo>
                <a:lnTo>
                  <a:pt x="181407" y="417105"/>
                </a:lnTo>
                <a:lnTo>
                  <a:pt x="160752" y="428601"/>
                </a:lnTo>
                <a:lnTo>
                  <a:pt x="119969" y="452211"/>
                </a:lnTo>
                <a:lnTo>
                  <a:pt x="80146" y="476878"/>
                </a:lnTo>
                <a:lnTo>
                  <a:pt x="41585" y="502874"/>
                </a:lnTo>
                <a:lnTo>
                  <a:pt x="4590" y="530476"/>
                </a:lnTo>
                <a:lnTo>
                  <a:pt x="0" y="539206"/>
                </a:lnTo>
                <a:lnTo>
                  <a:pt x="3796" y="547599"/>
                </a:lnTo>
                <a:lnTo>
                  <a:pt x="12338" y="552666"/>
                </a:lnTo>
                <a:lnTo>
                  <a:pt x="17722" y="552955"/>
                </a:lnTo>
                <a:lnTo>
                  <a:pt x="40560" y="548858"/>
                </a:lnTo>
                <a:lnTo>
                  <a:pt x="86104" y="538184"/>
                </a:lnTo>
                <a:lnTo>
                  <a:pt x="131431" y="524623"/>
                </a:lnTo>
                <a:lnTo>
                  <a:pt x="176498" y="508678"/>
                </a:lnTo>
                <a:lnTo>
                  <a:pt x="221260" y="490853"/>
                </a:lnTo>
                <a:lnTo>
                  <a:pt x="265671" y="471649"/>
                </a:lnTo>
                <a:lnTo>
                  <a:pt x="309687" y="451572"/>
                </a:lnTo>
                <a:lnTo>
                  <a:pt x="417706" y="400856"/>
                </a:lnTo>
                <a:lnTo>
                  <a:pt x="438918" y="391127"/>
                </a:lnTo>
                <a:lnTo>
                  <a:pt x="673811" y="288124"/>
                </a:lnTo>
                <a:lnTo>
                  <a:pt x="721141" y="266451"/>
                </a:lnTo>
                <a:lnTo>
                  <a:pt x="768088" y="244070"/>
                </a:lnTo>
                <a:lnTo>
                  <a:pt x="814509" y="220801"/>
                </a:lnTo>
                <a:lnTo>
                  <a:pt x="860259" y="196468"/>
                </a:lnTo>
                <a:lnTo>
                  <a:pt x="905193" y="170890"/>
                </a:lnTo>
                <a:lnTo>
                  <a:pt x="939790" y="148486"/>
                </a:lnTo>
                <a:lnTo>
                  <a:pt x="962658" y="115420"/>
                </a:lnTo>
                <a:lnTo>
                  <a:pt x="967012" y="90726"/>
                </a:lnTo>
                <a:lnTo>
                  <a:pt x="966298" y="78236"/>
                </a:lnTo>
                <a:lnTo>
                  <a:pt x="947112" y="32409"/>
                </a:lnTo>
                <a:lnTo>
                  <a:pt x="941068" y="25570"/>
                </a:lnTo>
                <a:lnTo>
                  <a:pt x="843839" y="13018"/>
                </a:lnTo>
                <a:close/>
              </a:path>
              <a:path w="967104" h="553084">
                <a:moveTo>
                  <a:pt x="910879" y="4946"/>
                </a:moveTo>
                <a:lnTo>
                  <a:pt x="919094" y="8470"/>
                </a:lnTo>
                <a:lnTo>
                  <a:pt x="929480" y="15021"/>
                </a:lnTo>
                <a:lnTo>
                  <a:pt x="938861" y="23074"/>
                </a:lnTo>
                <a:lnTo>
                  <a:pt x="941068" y="25570"/>
                </a:lnTo>
                <a:lnTo>
                  <a:pt x="943491" y="25883"/>
                </a:lnTo>
                <a:lnTo>
                  <a:pt x="935083" y="17133"/>
                </a:lnTo>
                <a:lnTo>
                  <a:pt x="924920" y="10376"/>
                </a:lnTo>
                <a:lnTo>
                  <a:pt x="913434" y="5554"/>
                </a:lnTo>
                <a:lnTo>
                  <a:pt x="910879" y="4946"/>
                </a:lnTo>
                <a:close/>
              </a:path>
              <a:path w="967104" h="553084">
                <a:moveTo>
                  <a:pt x="888217" y="1485"/>
                </a:moveTo>
                <a:lnTo>
                  <a:pt x="850660" y="8827"/>
                </a:lnTo>
                <a:lnTo>
                  <a:pt x="843839" y="13018"/>
                </a:lnTo>
                <a:lnTo>
                  <a:pt x="941068" y="25570"/>
                </a:lnTo>
                <a:lnTo>
                  <a:pt x="901056" y="2609"/>
                </a:lnTo>
                <a:lnTo>
                  <a:pt x="888217" y="1485"/>
                </a:lnTo>
                <a:close/>
              </a:path>
              <a:path w="967104" h="553084">
                <a:moveTo>
                  <a:pt x="850660" y="8827"/>
                </a:moveTo>
                <a:lnTo>
                  <a:pt x="842726" y="12874"/>
                </a:lnTo>
                <a:lnTo>
                  <a:pt x="843839" y="13018"/>
                </a:lnTo>
                <a:lnTo>
                  <a:pt x="850660" y="8827"/>
                </a:lnTo>
                <a:close/>
              </a:path>
              <a:path w="967104" h="553084">
                <a:moveTo>
                  <a:pt x="851623" y="8336"/>
                </a:moveTo>
                <a:lnTo>
                  <a:pt x="851241" y="8470"/>
                </a:lnTo>
                <a:lnTo>
                  <a:pt x="850660" y="8827"/>
                </a:lnTo>
                <a:lnTo>
                  <a:pt x="851623" y="8336"/>
                </a:lnTo>
                <a:close/>
              </a:path>
              <a:path w="967104" h="553084">
                <a:moveTo>
                  <a:pt x="883167" y="0"/>
                </a:moveTo>
                <a:lnTo>
                  <a:pt x="870020" y="1629"/>
                </a:lnTo>
                <a:lnTo>
                  <a:pt x="856498" y="5848"/>
                </a:lnTo>
                <a:lnTo>
                  <a:pt x="851623" y="8336"/>
                </a:lnTo>
                <a:lnTo>
                  <a:pt x="862884" y="4469"/>
                </a:lnTo>
                <a:lnTo>
                  <a:pt x="875349" y="2124"/>
                </a:lnTo>
                <a:lnTo>
                  <a:pt x="888217" y="1485"/>
                </a:lnTo>
                <a:lnTo>
                  <a:pt x="898897" y="1485"/>
                </a:lnTo>
                <a:lnTo>
                  <a:pt x="895812" y="741"/>
                </a:lnTo>
                <a:lnTo>
                  <a:pt x="883167" y="0"/>
                </a:lnTo>
                <a:close/>
              </a:path>
              <a:path w="967104" h="553084">
                <a:moveTo>
                  <a:pt x="898897" y="1485"/>
                </a:moveTo>
                <a:lnTo>
                  <a:pt x="888217" y="1485"/>
                </a:lnTo>
                <a:lnTo>
                  <a:pt x="901056" y="2609"/>
                </a:lnTo>
                <a:lnTo>
                  <a:pt x="910879" y="4946"/>
                </a:lnTo>
                <a:lnTo>
                  <a:pt x="907829" y="3637"/>
                </a:lnTo>
                <a:lnTo>
                  <a:pt x="898897" y="1485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087413" y="6477404"/>
            <a:ext cx="1619885" cy="349250"/>
          </a:xfrm>
          <a:custGeom>
            <a:avLst/>
            <a:gdLst/>
            <a:ahLst/>
            <a:cxnLst/>
            <a:rect l="l" t="t" r="r" b="b"/>
            <a:pathLst>
              <a:path w="1619884" h="349250">
                <a:moveTo>
                  <a:pt x="8573" y="184592"/>
                </a:moveTo>
                <a:lnTo>
                  <a:pt x="0" y="187903"/>
                </a:lnTo>
                <a:lnTo>
                  <a:pt x="340" y="197237"/>
                </a:lnTo>
                <a:lnTo>
                  <a:pt x="864" y="197800"/>
                </a:lnTo>
                <a:lnTo>
                  <a:pt x="51902" y="239320"/>
                </a:lnTo>
                <a:lnTo>
                  <a:pt x="109136" y="272673"/>
                </a:lnTo>
                <a:lnTo>
                  <a:pt x="171370" y="298707"/>
                </a:lnTo>
                <a:lnTo>
                  <a:pt x="237408" y="318265"/>
                </a:lnTo>
                <a:lnTo>
                  <a:pt x="306055" y="332193"/>
                </a:lnTo>
                <a:lnTo>
                  <a:pt x="376113" y="341336"/>
                </a:lnTo>
                <a:lnTo>
                  <a:pt x="446387" y="346540"/>
                </a:lnTo>
                <a:lnTo>
                  <a:pt x="515681" y="348648"/>
                </a:lnTo>
                <a:lnTo>
                  <a:pt x="549587" y="348806"/>
                </a:lnTo>
                <a:lnTo>
                  <a:pt x="582799" y="348507"/>
                </a:lnTo>
                <a:lnTo>
                  <a:pt x="646545" y="346962"/>
                </a:lnTo>
                <a:lnTo>
                  <a:pt x="693006" y="345000"/>
                </a:lnTo>
                <a:lnTo>
                  <a:pt x="739570" y="342098"/>
                </a:lnTo>
                <a:lnTo>
                  <a:pt x="786208" y="338275"/>
                </a:lnTo>
                <a:lnTo>
                  <a:pt x="832890" y="333555"/>
                </a:lnTo>
                <a:lnTo>
                  <a:pt x="879589" y="327958"/>
                </a:lnTo>
                <a:lnTo>
                  <a:pt x="926276" y="321506"/>
                </a:lnTo>
                <a:lnTo>
                  <a:pt x="972921" y="314220"/>
                </a:lnTo>
                <a:lnTo>
                  <a:pt x="1019495" y="306122"/>
                </a:lnTo>
                <a:lnTo>
                  <a:pt x="1065970" y="297232"/>
                </a:lnTo>
                <a:lnTo>
                  <a:pt x="1112317" y="287573"/>
                </a:lnTo>
                <a:lnTo>
                  <a:pt x="1158507" y="277166"/>
                </a:lnTo>
                <a:lnTo>
                  <a:pt x="1204512" y="266033"/>
                </a:lnTo>
                <a:lnTo>
                  <a:pt x="1250301" y="254194"/>
                </a:lnTo>
                <a:lnTo>
                  <a:pt x="1252650" y="253548"/>
                </a:lnTo>
                <a:lnTo>
                  <a:pt x="460219" y="253548"/>
                </a:lnTo>
                <a:lnTo>
                  <a:pt x="382705" y="252587"/>
                </a:lnTo>
                <a:lnTo>
                  <a:pt x="305861" y="247753"/>
                </a:lnTo>
                <a:lnTo>
                  <a:pt x="229857" y="238793"/>
                </a:lnTo>
                <a:lnTo>
                  <a:pt x="154861" y="225449"/>
                </a:lnTo>
                <a:lnTo>
                  <a:pt x="81043" y="207467"/>
                </a:lnTo>
                <a:lnTo>
                  <a:pt x="8573" y="184592"/>
                </a:lnTo>
                <a:close/>
              </a:path>
              <a:path w="1619884" h="349250">
                <a:moveTo>
                  <a:pt x="1544100" y="0"/>
                </a:moveTo>
                <a:lnTo>
                  <a:pt x="1532389" y="480"/>
                </a:lnTo>
                <a:lnTo>
                  <a:pt x="1521061" y="3444"/>
                </a:lnTo>
                <a:lnTo>
                  <a:pt x="1451927" y="29879"/>
                </a:lnTo>
                <a:lnTo>
                  <a:pt x="1381094" y="56016"/>
                </a:lnTo>
                <a:lnTo>
                  <a:pt x="1308733" y="81601"/>
                </a:lnTo>
                <a:lnTo>
                  <a:pt x="1235011" y="106379"/>
                </a:lnTo>
                <a:lnTo>
                  <a:pt x="1160099" y="130093"/>
                </a:lnTo>
                <a:lnTo>
                  <a:pt x="1084164" y="152489"/>
                </a:lnTo>
                <a:lnTo>
                  <a:pt x="1007378" y="173311"/>
                </a:lnTo>
                <a:lnTo>
                  <a:pt x="929908" y="192304"/>
                </a:lnTo>
                <a:lnTo>
                  <a:pt x="851925" y="209212"/>
                </a:lnTo>
                <a:lnTo>
                  <a:pt x="773597" y="223780"/>
                </a:lnTo>
                <a:lnTo>
                  <a:pt x="695093" y="235754"/>
                </a:lnTo>
                <a:lnTo>
                  <a:pt x="616582" y="244876"/>
                </a:lnTo>
                <a:lnTo>
                  <a:pt x="538235" y="250893"/>
                </a:lnTo>
                <a:lnTo>
                  <a:pt x="460219" y="253548"/>
                </a:lnTo>
                <a:lnTo>
                  <a:pt x="1252650" y="253548"/>
                </a:lnTo>
                <a:lnTo>
                  <a:pt x="1295847" y="241671"/>
                </a:lnTo>
                <a:lnTo>
                  <a:pt x="1341121" y="228486"/>
                </a:lnTo>
                <a:lnTo>
                  <a:pt x="1386093" y="214660"/>
                </a:lnTo>
                <a:lnTo>
                  <a:pt x="1430735" y="200215"/>
                </a:lnTo>
                <a:lnTo>
                  <a:pt x="1475019" y="185171"/>
                </a:lnTo>
                <a:lnTo>
                  <a:pt x="1518914" y="169551"/>
                </a:lnTo>
                <a:lnTo>
                  <a:pt x="1562393" y="153376"/>
                </a:lnTo>
                <a:lnTo>
                  <a:pt x="1597001" y="131898"/>
                </a:lnTo>
                <a:lnTo>
                  <a:pt x="1616422" y="98500"/>
                </a:lnTo>
                <a:lnTo>
                  <a:pt x="1619284" y="67983"/>
                </a:lnTo>
                <a:lnTo>
                  <a:pt x="1617794" y="55089"/>
                </a:lnTo>
                <a:lnTo>
                  <a:pt x="1589523" y="17734"/>
                </a:lnTo>
                <a:lnTo>
                  <a:pt x="1555933" y="1745"/>
                </a:lnTo>
                <a:lnTo>
                  <a:pt x="1544100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851287" y="5489409"/>
            <a:ext cx="743585" cy="1108075"/>
          </a:xfrm>
          <a:custGeom>
            <a:avLst/>
            <a:gdLst/>
            <a:ahLst/>
            <a:cxnLst/>
            <a:rect l="l" t="t" r="r" b="b"/>
            <a:pathLst>
              <a:path w="743584" h="1108075">
                <a:moveTo>
                  <a:pt x="8381" y="0"/>
                </a:moveTo>
                <a:lnTo>
                  <a:pt x="0" y="4775"/>
                </a:lnTo>
                <a:lnTo>
                  <a:pt x="153895" y="204674"/>
                </a:lnTo>
                <a:lnTo>
                  <a:pt x="191092" y="253641"/>
                </a:lnTo>
                <a:lnTo>
                  <a:pt x="228000" y="303041"/>
                </a:lnTo>
                <a:lnTo>
                  <a:pt x="264120" y="352473"/>
                </a:lnTo>
                <a:lnTo>
                  <a:pt x="299641" y="402475"/>
                </a:lnTo>
                <a:lnTo>
                  <a:pt x="334293" y="452961"/>
                </a:lnTo>
                <a:lnTo>
                  <a:pt x="367920" y="503997"/>
                </a:lnTo>
                <a:lnTo>
                  <a:pt x="400368" y="555654"/>
                </a:lnTo>
                <a:lnTo>
                  <a:pt x="431481" y="608000"/>
                </a:lnTo>
                <a:lnTo>
                  <a:pt x="461105" y="661104"/>
                </a:lnTo>
                <a:lnTo>
                  <a:pt x="489083" y="715034"/>
                </a:lnTo>
                <a:lnTo>
                  <a:pt x="515261" y="769859"/>
                </a:lnTo>
                <a:lnTo>
                  <a:pt x="539484" y="825647"/>
                </a:lnTo>
                <a:lnTo>
                  <a:pt x="561596" y="882469"/>
                </a:lnTo>
                <a:lnTo>
                  <a:pt x="581441" y="940391"/>
                </a:lnTo>
                <a:lnTo>
                  <a:pt x="598866" y="999483"/>
                </a:lnTo>
                <a:lnTo>
                  <a:pt x="613714" y="1059815"/>
                </a:lnTo>
                <a:lnTo>
                  <a:pt x="617274" y="1071556"/>
                </a:lnTo>
                <a:lnTo>
                  <a:pt x="643731" y="1101530"/>
                </a:lnTo>
                <a:lnTo>
                  <a:pt x="671237" y="1107721"/>
                </a:lnTo>
                <a:lnTo>
                  <a:pt x="680881" y="1106978"/>
                </a:lnTo>
                <a:lnTo>
                  <a:pt x="716914" y="1091449"/>
                </a:lnTo>
                <a:lnTo>
                  <a:pt x="740018" y="1058497"/>
                </a:lnTo>
                <a:lnTo>
                  <a:pt x="743030" y="1036596"/>
                </a:lnTo>
                <a:lnTo>
                  <a:pt x="741756" y="1024483"/>
                </a:lnTo>
                <a:lnTo>
                  <a:pt x="727946" y="959530"/>
                </a:lnTo>
                <a:lnTo>
                  <a:pt x="710857" y="896330"/>
                </a:lnTo>
                <a:lnTo>
                  <a:pt x="690641" y="834835"/>
                </a:lnTo>
                <a:lnTo>
                  <a:pt x="667445" y="774998"/>
                </a:lnTo>
                <a:lnTo>
                  <a:pt x="641418" y="716768"/>
                </a:lnTo>
                <a:lnTo>
                  <a:pt x="612711" y="660100"/>
                </a:lnTo>
                <a:lnTo>
                  <a:pt x="581472" y="604942"/>
                </a:lnTo>
                <a:lnTo>
                  <a:pt x="547850" y="551249"/>
                </a:lnTo>
                <a:lnTo>
                  <a:pt x="511995" y="498970"/>
                </a:lnTo>
                <a:lnTo>
                  <a:pt x="474056" y="448059"/>
                </a:lnTo>
                <a:lnTo>
                  <a:pt x="434181" y="398465"/>
                </a:lnTo>
                <a:lnTo>
                  <a:pt x="392522" y="350142"/>
                </a:lnTo>
                <a:lnTo>
                  <a:pt x="349225" y="303041"/>
                </a:lnTo>
                <a:lnTo>
                  <a:pt x="304442" y="257113"/>
                </a:lnTo>
                <a:lnTo>
                  <a:pt x="258320" y="212310"/>
                </a:lnTo>
                <a:lnTo>
                  <a:pt x="211010" y="168584"/>
                </a:lnTo>
                <a:lnTo>
                  <a:pt x="162660" y="125886"/>
                </a:lnTo>
                <a:lnTo>
                  <a:pt x="113420" y="84168"/>
                </a:lnTo>
                <a:lnTo>
                  <a:pt x="63438" y="43382"/>
                </a:lnTo>
                <a:lnTo>
                  <a:pt x="12865" y="3479"/>
                </a:lnTo>
                <a:lnTo>
                  <a:pt x="8381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46882" y="6923296"/>
            <a:ext cx="2042795" cy="1210310"/>
          </a:xfrm>
          <a:custGeom>
            <a:avLst/>
            <a:gdLst/>
            <a:ahLst/>
            <a:cxnLst/>
            <a:rect l="l" t="t" r="r" b="b"/>
            <a:pathLst>
              <a:path w="2042795" h="1210309">
                <a:moveTo>
                  <a:pt x="1777" y="0"/>
                </a:moveTo>
                <a:lnTo>
                  <a:pt x="0" y="1041"/>
                </a:lnTo>
                <a:lnTo>
                  <a:pt x="571" y="2400"/>
                </a:lnTo>
                <a:lnTo>
                  <a:pt x="25245" y="57070"/>
                </a:lnTo>
                <a:lnTo>
                  <a:pt x="53086" y="110686"/>
                </a:lnTo>
                <a:lnTo>
                  <a:pt x="83877" y="163245"/>
                </a:lnTo>
                <a:lnTo>
                  <a:pt x="117401" y="214744"/>
                </a:lnTo>
                <a:lnTo>
                  <a:pt x="153441" y="265182"/>
                </a:lnTo>
                <a:lnTo>
                  <a:pt x="191781" y="314557"/>
                </a:lnTo>
                <a:lnTo>
                  <a:pt x="232203" y="362865"/>
                </a:lnTo>
                <a:lnTo>
                  <a:pt x="274491" y="410105"/>
                </a:lnTo>
                <a:lnTo>
                  <a:pt x="318427" y="456276"/>
                </a:lnTo>
                <a:lnTo>
                  <a:pt x="363796" y="501373"/>
                </a:lnTo>
                <a:lnTo>
                  <a:pt x="410379" y="545396"/>
                </a:lnTo>
                <a:lnTo>
                  <a:pt x="457960" y="588343"/>
                </a:lnTo>
                <a:lnTo>
                  <a:pt x="506323" y="630210"/>
                </a:lnTo>
                <a:lnTo>
                  <a:pt x="555249" y="670996"/>
                </a:lnTo>
                <a:lnTo>
                  <a:pt x="604523" y="710699"/>
                </a:lnTo>
                <a:lnTo>
                  <a:pt x="653928" y="749316"/>
                </a:lnTo>
                <a:lnTo>
                  <a:pt x="703246" y="786846"/>
                </a:lnTo>
                <a:lnTo>
                  <a:pt x="752260" y="823285"/>
                </a:lnTo>
                <a:lnTo>
                  <a:pt x="800755" y="858633"/>
                </a:lnTo>
                <a:lnTo>
                  <a:pt x="848512" y="892886"/>
                </a:lnTo>
                <a:lnTo>
                  <a:pt x="899669" y="928474"/>
                </a:lnTo>
                <a:lnTo>
                  <a:pt x="952742" y="963536"/>
                </a:lnTo>
                <a:lnTo>
                  <a:pt x="1007548" y="997705"/>
                </a:lnTo>
                <a:lnTo>
                  <a:pt x="1063906" y="1030616"/>
                </a:lnTo>
                <a:lnTo>
                  <a:pt x="1121634" y="1061902"/>
                </a:lnTo>
                <a:lnTo>
                  <a:pt x="1180551" y="1091198"/>
                </a:lnTo>
                <a:lnTo>
                  <a:pt x="1240475" y="1118139"/>
                </a:lnTo>
                <a:lnTo>
                  <a:pt x="1301226" y="1142358"/>
                </a:lnTo>
                <a:lnTo>
                  <a:pt x="1362620" y="1163489"/>
                </a:lnTo>
                <a:lnTo>
                  <a:pt x="1424478" y="1181168"/>
                </a:lnTo>
                <a:lnTo>
                  <a:pt x="1486616" y="1195027"/>
                </a:lnTo>
                <a:lnTo>
                  <a:pt x="1548855" y="1204703"/>
                </a:lnTo>
                <a:lnTo>
                  <a:pt x="1611011" y="1209827"/>
                </a:lnTo>
                <a:lnTo>
                  <a:pt x="1672904" y="1210036"/>
                </a:lnTo>
                <a:lnTo>
                  <a:pt x="1734353" y="1204962"/>
                </a:lnTo>
                <a:lnTo>
                  <a:pt x="1795175" y="1194241"/>
                </a:lnTo>
                <a:lnTo>
                  <a:pt x="1855190" y="1177506"/>
                </a:lnTo>
                <a:lnTo>
                  <a:pt x="1914215" y="1154393"/>
                </a:lnTo>
                <a:lnTo>
                  <a:pt x="1972069" y="1124534"/>
                </a:lnTo>
                <a:lnTo>
                  <a:pt x="2028570" y="1087564"/>
                </a:lnTo>
                <a:lnTo>
                  <a:pt x="2042182" y="1060151"/>
                </a:lnTo>
                <a:lnTo>
                  <a:pt x="2039880" y="1050929"/>
                </a:lnTo>
                <a:lnTo>
                  <a:pt x="2039409" y="1050205"/>
                </a:lnTo>
                <a:lnTo>
                  <a:pt x="1823185" y="1050205"/>
                </a:lnTo>
                <a:lnTo>
                  <a:pt x="1759954" y="1048689"/>
                </a:lnTo>
                <a:lnTo>
                  <a:pt x="1697420" y="1043936"/>
                </a:lnTo>
                <a:lnTo>
                  <a:pt x="1635591" y="1036092"/>
                </a:lnTo>
                <a:lnTo>
                  <a:pt x="1574474" y="1025305"/>
                </a:lnTo>
                <a:lnTo>
                  <a:pt x="1514077" y="1011722"/>
                </a:lnTo>
                <a:lnTo>
                  <a:pt x="1454408" y="995491"/>
                </a:lnTo>
                <a:lnTo>
                  <a:pt x="1395474" y="976759"/>
                </a:lnTo>
                <a:lnTo>
                  <a:pt x="1337282" y="955673"/>
                </a:lnTo>
                <a:lnTo>
                  <a:pt x="1279842" y="932381"/>
                </a:lnTo>
                <a:lnTo>
                  <a:pt x="1223159" y="907029"/>
                </a:lnTo>
                <a:lnTo>
                  <a:pt x="1167242" y="879767"/>
                </a:lnTo>
                <a:lnTo>
                  <a:pt x="1112098" y="850740"/>
                </a:lnTo>
                <a:lnTo>
                  <a:pt x="1057735" y="820096"/>
                </a:lnTo>
                <a:lnTo>
                  <a:pt x="1004161" y="787983"/>
                </a:lnTo>
                <a:lnTo>
                  <a:pt x="951383" y="754548"/>
                </a:lnTo>
                <a:lnTo>
                  <a:pt x="899408" y="719938"/>
                </a:lnTo>
                <a:lnTo>
                  <a:pt x="848245" y="684301"/>
                </a:lnTo>
                <a:lnTo>
                  <a:pt x="804818" y="652427"/>
                </a:lnTo>
                <a:lnTo>
                  <a:pt x="762119" y="619256"/>
                </a:lnTo>
                <a:lnTo>
                  <a:pt x="720046" y="584961"/>
                </a:lnTo>
                <a:lnTo>
                  <a:pt x="678500" y="549720"/>
                </a:lnTo>
                <a:lnTo>
                  <a:pt x="637378" y="513708"/>
                </a:lnTo>
                <a:lnTo>
                  <a:pt x="596580" y="477101"/>
                </a:lnTo>
                <a:lnTo>
                  <a:pt x="434609" y="328237"/>
                </a:lnTo>
                <a:lnTo>
                  <a:pt x="393917" y="291292"/>
                </a:lnTo>
                <a:lnTo>
                  <a:pt x="352943" y="254805"/>
                </a:lnTo>
                <a:lnTo>
                  <a:pt x="311586" y="218955"/>
                </a:lnTo>
                <a:lnTo>
                  <a:pt x="269746" y="183915"/>
                </a:lnTo>
                <a:lnTo>
                  <a:pt x="227321" y="149863"/>
                </a:lnTo>
                <a:lnTo>
                  <a:pt x="184211" y="116973"/>
                </a:lnTo>
                <a:lnTo>
                  <a:pt x="140314" y="85422"/>
                </a:lnTo>
                <a:lnTo>
                  <a:pt x="95530" y="55385"/>
                </a:lnTo>
                <a:lnTo>
                  <a:pt x="49757" y="27039"/>
                </a:lnTo>
                <a:lnTo>
                  <a:pt x="2895" y="558"/>
                </a:lnTo>
                <a:lnTo>
                  <a:pt x="1777" y="0"/>
                </a:lnTo>
                <a:close/>
              </a:path>
              <a:path w="2042795" h="1210309">
                <a:moveTo>
                  <a:pt x="2016986" y="1033850"/>
                </a:moveTo>
                <a:lnTo>
                  <a:pt x="1951709" y="1042932"/>
                </a:lnTo>
                <a:lnTo>
                  <a:pt x="1887106" y="1048335"/>
                </a:lnTo>
                <a:lnTo>
                  <a:pt x="1823185" y="1050205"/>
                </a:lnTo>
                <a:lnTo>
                  <a:pt x="2039409" y="1050205"/>
                </a:lnTo>
                <a:lnTo>
                  <a:pt x="2034697" y="1042956"/>
                </a:lnTo>
                <a:lnTo>
                  <a:pt x="2026958" y="1037005"/>
                </a:lnTo>
                <a:lnTo>
                  <a:pt x="2016986" y="103385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25769" y="7956399"/>
            <a:ext cx="1677670" cy="1331595"/>
          </a:xfrm>
          <a:custGeom>
            <a:avLst/>
            <a:gdLst/>
            <a:ahLst/>
            <a:cxnLst/>
            <a:rect l="l" t="t" r="r" b="b"/>
            <a:pathLst>
              <a:path w="1677670" h="1331595">
                <a:moveTo>
                  <a:pt x="1646944" y="0"/>
                </a:moveTo>
                <a:lnTo>
                  <a:pt x="1612010" y="22361"/>
                </a:lnTo>
                <a:lnTo>
                  <a:pt x="1578857" y="46519"/>
                </a:lnTo>
                <a:lnTo>
                  <a:pt x="1547273" y="72198"/>
                </a:lnTo>
                <a:lnTo>
                  <a:pt x="1517046" y="99121"/>
                </a:lnTo>
                <a:lnTo>
                  <a:pt x="1487964" y="127013"/>
                </a:lnTo>
                <a:lnTo>
                  <a:pt x="1459813" y="155596"/>
                </a:lnTo>
                <a:lnTo>
                  <a:pt x="1432383" y="184595"/>
                </a:lnTo>
                <a:lnTo>
                  <a:pt x="1365562" y="257098"/>
                </a:lnTo>
                <a:lnTo>
                  <a:pt x="1352286" y="271323"/>
                </a:lnTo>
                <a:lnTo>
                  <a:pt x="1314871" y="310415"/>
                </a:lnTo>
                <a:lnTo>
                  <a:pt x="1276760" y="348877"/>
                </a:lnTo>
                <a:lnTo>
                  <a:pt x="1238089" y="386667"/>
                </a:lnTo>
                <a:lnTo>
                  <a:pt x="1198826" y="423905"/>
                </a:lnTo>
                <a:lnTo>
                  <a:pt x="1159052" y="460605"/>
                </a:lnTo>
                <a:lnTo>
                  <a:pt x="1118819" y="496806"/>
                </a:lnTo>
                <a:lnTo>
                  <a:pt x="1057721" y="550256"/>
                </a:lnTo>
                <a:lnTo>
                  <a:pt x="1016566" y="585380"/>
                </a:lnTo>
                <a:lnTo>
                  <a:pt x="954331" y="637401"/>
                </a:lnTo>
                <a:lnTo>
                  <a:pt x="910301" y="673115"/>
                </a:lnTo>
                <a:lnTo>
                  <a:pt x="865864" y="707856"/>
                </a:lnTo>
                <a:lnTo>
                  <a:pt x="821042" y="741692"/>
                </a:lnTo>
                <a:lnTo>
                  <a:pt x="775857" y="774694"/>
                </a:lnTo>
                <a:lnTo>
                  <a:pt x="730329" y="806933"/>
                </a:lnTo>
                <a:lnTo>
                  <a:pt x="684480" y="838479"/>
                </a:lnTo>
                <a:lnTo>
                  <a:pt x="638330" y="869401"/>
                </a:lnTo>
                <a:lnTo>
                  <a:pt x="591902" y="899771"/>
                </a:lnTo>
                <a:lnTo>
                  <a:pt x="545217" y="929658"/>
                </a:lnTo>
                <a:lnTo>
                  <a:pt x="498295" y="959133"/>
                </a:lnTo>
                <a:lnTo>
                  <a:pt x="403827" y="1017127"/>
                </a:lnTo>
                <a:lnTo>
                  <a:pt x="20742" y="1246670"/>
                </a:lnTo>
                <a:lnTo>
                  <a:pt x="12199" y="1253360"/>
                </a:lnTo>
                <a:lnTo>
                  <a:pt x="5981" y="1261329"/>
                </a:lnTo>
                <a:lnTo>
                  <a:pt x="1961" y="1270215"/>
                </a:lnTo>
                <a:lnTo>
                  <a:pt x="9" y="1279652"/>
                </a:lnTo>
                <a:lnTo>
                  <a:pt x="0" y="1289276"/>
                </a:lnTo>
                <a:lnTo>
                  <a:pt x="1803" y="1298722"/>
                </a:lnTo>
                <a:lnTo>
                  <a:pt x="33543" y="1330525"/>
                </a:lnTo>
                <a:lnTo>
                  <a:pt x="43540" y="1331248"/>
                </a:lnTo>
                <a:lnTo>
                  <a:pt x="54455" y="1329242"/>
                </a:lnTo>
                <a:lnTo>
                  <a:pt x="102818" y="1312454"/>
                </a:lnTo>
                <a:lnTo>
                  <a:pt x="149979" y="1294578"/>
                </a:lnTo>
                <a:lnTo>
                  <a:pt x="196967" y="1275351"/>
                </a:lnTo>
                <a:lnTo>
                  <a:pt x="243752" y="1254849"/>
                </a:lnTo>
                <a:lnTo>
                  <a:pt x="290305" y="1233151"/>
                </a:lnTo>
                <a:lnTo>
                  <a:pt x="336596" y="1210332"/>
                </a:lnTo>
                <a:lnTo>
                  <a:pt x="382596" y="1186471"/>
                </a:lnTo>
                <a:lnTo>
                  <a:pt x="428276" y="1161644"/>
                </a:lnTo>
                <a:lnTo>
                  <a:pt x="473605" y="1135928"/>
                </a:lnTo>
                <a:lnTo>
                  <a:pt x="518555" y="1109401"/>
                </a:lnTo>
                <a:lnTo>
                  <a:pt x="563095" y="1082139"/>
                </a:lnTo>
                <a:lnTo>
                  <a:pt x="607197" y="1054219"/>
                </a:lnTo>
                <a:lnTo>
                  <a:pt x="650830" y="1025719"/>
                </a:lnTo>
                <a:lnTo>
                  <a:pt x="693965" y="996715"/>
                </a:lnTo>
                <a:lnTo>
                  <a:pt x="736573" y="967284"/>
                </a:lnTo>
                <a:lnTo>
                  <a:pt x="778623" y="937505"/>
                </a:lnTo>
                <a:lnTo>
                  <a:pt x="820088" y="907453"/>
                </a:lnTo>
                <a:lnTo>
                  <a:pt x="860936" y="877205"/>
                </a:lnTo>
                <a:lnTo>
                  <a:pt x="901139" y="846839"/>
                </a:lnTo>
                <a:lnTo>
                  <a:pt x="1104668" y="690406"/>
                </a:lnTo>
                <a:lnTo>
                  <a:pt x="1148251" y="656333"/>
                </a:lnTo>
                <a:lnTo>
                  <a:pt x="1192243" y="621260"/>
                </a:lnTo>
                <a:lnTo>
                  <a:pt x="1236333" y="585201"/>
                </a:lnTo>
                <a:lnTo>
                  <a:pt x="1280210" y="548169"/>
                </a:lnTo>
                <a:lnTo>
                  <a:pt x="1323561" y="510177"/>
                </a:lnTo>
                <a:lnTo>
                  <a:pt x="1366075" y="471238"/>
                </a:lnTo>
                <a:lnTo>
                  <a:pt x="1407441" y="431367"/>
                </a:lnTo>
                <a:lnTo>
                  <a:pt x="1447346" y="390575"/>
                </a:lnTo>
                <a:lnTo>
                  <a:pt x="1485503" y="348850"/>
                </a:lnTo>
                <a:lnTo>
                  <a:pt x="1521530" y="306286"/>
                </a:lnTo>
                <a:lnTo>
                  <a:pt x="1555186" y="262815"/>
                </a:lnTo>
                <a:lnTo>
                  <a:pt x="1586135" y="218477"/>
                </a:lnTo>
                <a:lnTo>
                  <a:pt x="1614065" y="173287"/>
                </a:lnTo>
                <a:lnTo>
                  <a:pt x="1638666" y="127256"/>
                </a:lnTo>
                <a:lnTo>
                  <a:pt x="1659625" y="80399"/>
                </a:lnTo>
                <a:lnTo>
                  <a:pt x="1676631" y="32728"/>
                </a:lnTo>
                <a:lnTo>
                  <a:pt x="1677443" y="21865"/>
                </a:lnTo>
                <a:lnTo>
                  <a:pt x="1673701" y="12295"/>
                </a:lnTo>
                <a:lnTo>
                  <a:pt x="1666584" y="4885"/>
                </a:lnTo>
                <a:lnTo>
                  <a:pt x="1657272" y="498"/>
                </a:lnTo>
                <a:lnTo>
                  <a:pt x="1646944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387692" y="6982138"/>
            <a:ext cx="377190" cy="966469"/>
          </a:xfrm>
          <a:custGeom>
            <a:avLst/>
            <a:gdLst/>
            <a:ahLst/>
            <a:cxnLst/>
            <a:rect l="l" t="t" r="r" b="b"/>
            <a:pathLst>
              <a:path w="377190" h="966470">
                <a:moveTo>
                  <a:pt x="61846" y="0"/>
                </a:moveTo>
                <a:lnTo>
                  <a:pt x="29974" y="33193"/>
                </a:lnTo>
                <a:lnTo>
                  <a:pt x="12123" y="86714"/>
                </a:lnTo>
                <a:lnTo>
                  <a:pt x="2494" y="142986"/>
                </a:lnTo>
                <a:lnTo>
                  <a:pt x="0" y="201212"/>
                </a:lnTo>
                <a:lnTo>
                  <a:pt x="1088" y="230809"/>
                </a:lnTo>
                <a:lnTo>
                  <a:pt x="7257" y="290472"/>
                </a:lnTo>
                <a:lnTo>
                  <a:pt x="17842" y="350097"/>
                </a:lnTo>
                <a:lnTo>
                  <a:pt x="31756" y="408887"/>
                </a:lnTo>
                <a:lnTo>
                  <a:pt x="47911" y="466046"/>
                </a:lnTo>
                <a:lnTo>
                  <a:pt x="65220" y="520775"/>
                </a:lnTo>
                <a:lnTo>
                  <a:pt x="82595" y="572279"/>
                </a:lnTo>
                <a:lnTo>
                  <a:pt x="96117" y="611470"/>
                </a:lnTo>
                <a:lnTo>
                  <a:pt x="112632" y="657207"/>
                </a:lnTo>
                <a:lnTo>
                  <a:pt x="132191" y="707050"/>
                </a:lnTo>
                <a:lnTo>
                  <a:pt x="154847" y="758558"/>
                </a:lnTo>
                <a:lnTo>
                  <a:pt x="180650" y="809293"/>
                </a:lnTo>
                <a:lnTo>
                  <a:pt x="209654" y="856813"/>
                </a:lnTo>
                <a:lnTo>
                  <a:pt x="241909" y="898679"/>
                </a:lnTo>
                <a:lnTo>
                  <a:pt x="277468" y="932451"/>
                </a:lnTo>
                <a:lnTo>
                  <a:pt x="316383" y="955689"/>
                </a:lnTo>
                <a:lnTo>
                  <a:pt x="358706" y="965953"/>
                </a:lnTo>
                <a:lnTo>
                  <a:pt x="370663" y="961484"/>
                </a:lnTo>
                <a:lnTo>
                  <a:pt x="376858" y="950188"/>
                </a:lnTo>
                <a:lnTo>
                  <a:pt x="375084" y="935524"/>
                </a:lnTo>
                <a:lnTo>
                  <a:pt x="358873" y="888920"/>
                </a:lnTo>
                <a:lnTo>
                  <a:pt x="321460" y="835999"/>
                </a:lnTo>
                <a:lnTo>
                  <a:pt x="311708" y="822645"/>
                </a:lnTo>
                <a:lnTo>
                  <a:pt x="283828" y="781930"/>
                </a:lnTo>
                <a:lnTo>
                  <a:pt x="257878" y="740270"/>
                </a:lnTo>
                <a:lnTo>
                  <a:pt x="233690" y="697713"/>
                </a:lnTo>
                <a:lnTo>
                  <a:pt x="211095" y="654306"/>
                </a:lnTo>
                <a:lnTo>
                  <a:pt x="189925" y="610098"/>
                </a:lnTo>
                <a:lnTo>
                  <a:pt x="170010" y="565137"/>
                </a:lnTo>
                <a:lnTo>
                  <a:pt x="153166" y="523874"/>
                </a:lnTo>
                <a:lnTo>
                  <a:pt x="134705" y="471627"/>
                </a:lnTo>
                <a:lnTo>
                  <a:pt x="119293" y="419300"/>
                </a:lnTo>
                <a:lnTo>
                  <a:pt x="106671" y="366814"/>
                </a:lnTo>
                <a:lnTo>
                  <a:pt x="96580" y="314092"/>
                </a:lnTo>
                <a:lnTo>
                  <a:pt x="88706" y="260596"/>
                </a:lnTo>
                <a:lnTo>
                  <a:pt x="82954" y="207636"/>
                </a:lnTo>
                <a:lnTo>
                  <a:pt x="78900" y="153746"/>
                </a:lnTo>
                <a:lnTo>
                  <a:pt x="76340" y="99313"/>
                </a:lnTo>
                <a:lnTo>
                  <a:pt x="75014" y="44260"/>
                </a:lnTo>
                <a:lnTo>
                  <a:pt x="74734" y="16476"/>
                </a:lnTo>
                <a:lnTo>
                  <a:pt x="70866" y="5881"/>
                </a:lnTo>
                <a:lnTo>
                  <a:pt x="61846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522430" y="7492808"/>
            <a:ext cx="502284" cy="156845"/>
          </a:xfrm>
          <a:custGeom>
            <a:avLst/>
            <a:gdLst/>
            <a:ahLst/>
            <a:cxnLst/>
            <a:rect l="l" t="t" r="r" b="b"/>
            <a:pathLst>
              <a:path w="502284" h="156845">
                <a:moveTo>
                  <a:pt x="394953" y="0"/>
                </a:moveTo>
                <a:lnTo>
                  <a:pt x="343205" y="4458"/>
                </a:lnTo>
                <a:lnTo>
                  <a:pt x="290388" y="15162"/>
                </a:lnTo>
                <a:lnTo>
                  <a:pt x="237476" y="30943"/>
                </a:lnTo>
                <a:lnTo>
                  <a:pt x="185439" y="50628"/>
                </a:lnTo>
                <a:lnTo>
                  <a:pt x="135251" y="73046"/>
                </a:lnTo>
                <a:lnTo>
                  <a:pt x="87884" y="97027"/>
                </a:lnTo>
                <a:lnTo>
                  <a:pt x="44309" y="121398"/>
                </a:lnTo>
                <a:lnTo>
                  <a:pt x="0" y="148367"/>
                </a:lnTo>
                <a:lnTo>
                  <a:pt x="3632" y="156292"/>
                </a:lnTo>
                <a:lnTo>
                  <a:pt x="47077" y="147155"/>
                </a:lnTo>
                <a:lnTo>
                  <a:pt x="108610" y="131704"/>
                </a:lnTo>
                <a:lnTo>
                  <a:pt x="231013" y="97850"/>
                </a:lnTo>
                <a:lnTo>
                  <a:pt x="243326" y="94592"/>
                </a:lnTo>
                <a:lnTo>
                  <a:pt x="281338" y="86595"/>
                </a:lnTo>
                <a:lnTo>
                  <a:pt x="319338" y="81445"/>
                </a:lnTo>
                <a:lnTo>
                  <a:pt x="394510" y="74207"/>
                </a:lnTo>
                <a:lnTo>
                  <a:pt x="406845" y="72806"/>
                </a:lnTo>
                <a:lnTo>
                  <a:pt x="455368" y="64784"/>
                </a:lnTo>
                <a:lnTo>
                  <a:pt x="492217" y="51601"/>
                </a:lnTo>
                <a:lnTo>
                  <a:pt x="501818" y="31832"/>
                </a:lnTo>
                <a:lnTo>
                  <a:pt x="498922" y="22107"/>
                </a:lnTo>
                <a:lnTo>
                  <a:pt x="491355" y="14509"/>
                </a:lnTo>
                <a:lnTo>
                  <a:pt x="468445" y="7587"/>
                </a:lnTo>
                <a:lnTo>
                  <a:pt x="444660" y="2960"/>
                </a:lnTo>
                <a:lnTo>
                  <a:pt x="420122" y="479"/>
                </a:lnTo>
                <a:lnTo>
                  <a:pt x="394953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788999" y="3021524"/>
            <a:ext cx="3142104" cy="2557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965250" y="3569295"/>
            <a:ext cx="939800" cy="634365"/>
          </a:xfrm>
          <a:custGeom>
            <a:avLst/>
            <a:gdLst/>
            <a:ahLst/>
            <a:cxnLst/>
            <a:rect l="l" t="t" r="r" b="b"/>
            <a:pathLst>
              <a:path w="939800" h="634364">
                <a:moveTo>
                  <a:pt x="917766" y="0"/>
                </a:moveTo>
                <a:lnTo>
                  <a:pt x="907399" y="3258"/>
                </a:lnTo>
                <a:lnTo>
                  <a:pt x="904708" y="5608"/>
                </a:lnTo>
                <a:lnTo>
                  <a:pt x="817883" y="101088"/>
                </a:lnTo>
                <a:lnTo>
                  <a:pt x="800795" y="119644"/>
                </a:lnTo>
                <a:lnTo>
                  <a:pt x="766464" y="156117"/>
                </a:lnTo>
                <a:lnTo>
                  <a:pt x="731566" y="191652"/>
                </a:lnTo>
                <a:lnTo>
                  <a:pt x="695667" y="226147"/>
                </a:lnTo>
                <a:lnTo>
                  <a:pt x="658335" y="259503"/>
                </a:lnTo>
                <a:lnTo>
                  <a:pt x="619137" y="291618"/>
                </a:lnTo>
                <a:lnTo>
                  <a:pt x="577640" y="322391"/>
                </a:lnTo>
                <a:lnTo>
                  <a:pt x="533411" y="351721"/>
                </a:lnTo>
                <a:lnTo>
                  <a:pt x="484367" y="379917"/>
                </a:lnTo>
                <a:lnTo>
                  <a:pt x="434225" y="404531"/>
                </a:lnTo>
                <a:lnTo>
                  <a:pt x="383203" y="426296"/>
                </a:lnTo>
                <a:lnTo>
                  <a:pt x="331523" y="445945"/>
                </a:lnTo>
                <a:lnTo>
                  <a:pt x="148617" y="508641"/>
                </a:lnTo>
                <a:lnTo>
                  <a:pt x="122597" y="518048"/>
                </a:lnTo>
                <a:lnTo>
                  <a:pt x="70913" y="538117"/>
                </a:lnTo>
                <a:lnTo>
                  <a:pt x="19887" y="560471"/>
                </a:lnTo>
                <a:lnTo>
                  <a:pt x="0" y="595188"/>
                </a:lnTo>
                <a:lnTo>
                  <a:pt x="2518" y="605253"/>
                </a:lnTo>
                <a:lnTo>
                  <a:pt x="32975" y="633525"/>
                </a:lnTo>
                <a:lnTo>
                  <a:pt x="82005" y="634186"/>
                </a:lnTo>
                <a:lnTo>
                  <a:pt x="133967" y="630254"/>
                </a:lnTo>
                <a:lnTo>
                  <a:pt x="188306" y="621946"/>
                </a:lnTo>
                <a:lnTo>
                  <a:pt x="244469" y="609477"/>
                </a:lnTo>
                <a:lnTo>
                  <a:pt x="301903" y="593062"/>
                </a:lnTo>
                <a:lnTo>
                  <a:pt x="360052" y="572917"/>
                </a:lnTo>
                <a:lnTo>
                  <a:pt x="418364" y="549258"/>
                </a:lnTo>
                <a:lnTo>
                  <a:pt x="476285" y="522299"/>
                </a:lnTo>
                <a:lnTo>
                  <a:pt x="533261" y="492257"/>
                </a:lnTo>
                <a:lnTo>
                  <a:pt x="588738" y="459348"/>
                </a:lnTo>
                <a:lnTo>
                  <a:pt x="642163" y="423785"/>
                </a:lnTo>
                <a:lnTo>
                  <a:pt x="692981" y="385786"/>
                </a:lnTo>
                <a:lnTo>
                  <a:pt x="740640" y="345565"/>
                </a:lnTo>
                <a:lnTo>
                  <a:pt x="784584" y="303338"/>
                </a:lnTo>
                <a:lnTo>
                  <a:pt x="824261" y="259321"/>
                </a:lnTo>
                <a:lnTo>
                  <a:pt x="859117" y="213729"/>
                </a:lnTo>
                <a:lnTo>
                  <a:pt x="888598" y="166777"/>
                </a:lnTo>
                <a:lnTo>
                  <a:pt x="912150" y="118682"/>
                </a:lnTo>
                <a:lnTo>
                  <a:pt x="929219" y="69658"/>
                </a:lnTo>
                <a:lnTo>
                  <a:pt x="939252" y="19921"/>
                </a:lnTo>
                <a:lnTo>
                  <a:pt x="936861" y="9194"/>
                </a:lnTo>
                <a:lnTo>
                  <a:pt x="928643" y="2266"/>
                </a:lnTo>
                <a:lnTo>
                  <a:pt x="917766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856295" y="4489132"/>
            <a:ext cx="1205865" cy="304165"/>
          </a:xfrm>
          <a:custGeom>
            <a:avLst/>
            <a:gdLst/>
            <a:ahLst/>
            <a:cxnLst/>
            <a:rect l="l" t="t" r="r" b="b"/>
            <a:pathLst>
              <a:path w="1205865" h="304164">
                <a:moveTo>
                  <a:pt x="11780" y="97214"/>
                </a:moveTo>
                <a:lnTo>
                  <a:pt x="2390" y="100326"/>
                </a:lnTo>
                <a:lnTo>
                  <a:pt x="0" y="109208"/>
                </a:lnTo>
                <a:lnTo>
                  <a:pt x="2573" y="113089"/>
                </a:lnTo>
                <a:lnTo>
                  <a:pt x="48779" y="152359"/>
                </a:lnTo>
                <a:lnTo>
                  <a:pt x="98800" y="186840"/>
                </a:lnTo>
                <a:lnTo>
                  <a:pt x="152223" y="216646"/>
                </a:lnTo>
                <a:lnTo>
                  <a:pt x="208633" y="241890"/>
                </a:lnTo>
                <a:lnTo>
                  <a:pt x="267615" y="262685"/>
                </a:lnTo>
                <a:lnTo>
                  <a:pt x="328756" y="279142"/>
                </a:lnTo>
                <a:lnTo>
                  <a:pt x="391639" y="291376"/>
                </a:lnTo>
                <a:lnTo>
                  <a:pt x="455852" y="299497"/>
                </a:lnTo>
                <a:lnTo>
                  <a:pt x="520980" y="303621"/>
                </a:lnTo>
                <a:lnTo>
                  <a:pt x="586608" y="303858"/>
                </a:lnTo>
                <a:lnTo>
                  <a:pt x="652321" y="300322"/>
                </a:lnTo>
                <a:lnTo>
                  <a:pt x="717706" y="293125"/>
                </a:lnTo>
                <a:lnTo>
                  <a:pt x="782347" y="282380"/>
                </a:lnTo>
                <a:lnTo>
                  <a:pt x="845831" y="268200"/>
                </a:lnTo>
                <a:lnTo>
                  <a:pt x="907743" y="250698"/>
                </a:lnTo>
                <a:lnTo>
                  <a:pt x="967668" y="229986"/>
                </a:lnTo>
                <a:lnTo>
                  <a:pt x="1025193" y="206176"/>
                </a:lnTo>
                <a:lnTo>
                  <a:pt x="1079901" y="179383"/>
                </a:lnTo>
                <a:lnTo>
                  <a:pt x="1087225" y="175162"/>
                </a:lnTo>
                <a:lnTo>
                  <a:pt x="578886" y="175162"/>
                </a:lnTo>
                <a:lnTo>
                  <a:pt x="523427" y="173521"/>
                </a:lnTo>
                <a:lnTo>
                  <a:pt x="467683" y="169748"/>
                </a:lnTo>
                <a:lnTo>
                  <a:pt x="411657" y="164131"/>
                </a:lnTo>
                <a:lnTo>
                  <a:pt x="355350" y="156956"/>
                </a:lnTo>
                <a:lnTo>
                  <a:pt x="298767" y="148508"/>
                </a:lnTo>
                <a:lnTo>
                  <a:pt x="241909" y="139075"/>
                </a:lnTo>
                <a:lnTo>
                  <a:pt x="11780" y="97214"/>
                </a:lnTo>
                <a:close/>
              </a:path>
              <a:path w="1205865" h="304164">
                <a:moveTo>
                  <a:pt x="1145489" y="0"/>
                </a:moveTo>
                <a:lnTo>
                  <a:pt x="1136274" y="1764"/>
                </a:lnTo>
                <a:lnTo>
                  <a:pt x="1126823" y="5502"/>
                </a:lnTo>
                <a:lnTo>
                  <a:pt x="1117226" y="11375"/>
                </a:lnTo>
                <a:lnTo>
                  <a:pt x="1064761" y="46793"/>
                </a:lnTo>
                <a:lnTo>
                  <a:pt x="1011984" y="77216"/>
                </a:lnTo>
                <a:lnTo>
                  <a:pt x="958899" y="102931"/>
                </a:lnTo>
                <a:lnTo>
                  <a:pt x="905508" y="124225"/>
                </a:lnTo>
                <a:lnTo>
                  <a:pt x="851814" y="141383"/>
                </a:lnTo>
                <a:lnTo>
                  <a:pt x="797819" y="154691"/>
                </a:lnTo>
                <a:lnTo>
                  <a:pt x="743526" y="164437"/>
                </a:lnTo>
                <a:lnTo>
                  <a:pt x="688938" y="170907"/>
                </a:lnTo>
                <a:lnTo>
                  <a:pt x="634057" y="174386"/>
                </a:lnTo>
                <a:lnTo>
                  <a:pt x="578886" y="175162"/>
                </a:lnTo>
                <a:lnTo>
                  <a:pt x="1087225" y="175162"/>
                </a:lnTo>
                <a:lnTo>
                  <a:pt x="1131380" y="149717"/>
                </a:lnTo>
                <a:lnTo>
                  <a:pt x="1179215" y="117293"/>
                </a:lnTo>
                <a:lnTo>
                  <a:pt x="1203058" y="84050"/>
                </a:lnTo>
                <a:lnTo>
                  <a:pt x="1205672" y="65217"/>
                </a:lnTo>
                <a:lnTo>
                  <a:pt x="1204966" y="55806"/>
                </a:lnTo>
                <a:lnTo>
                  <a:pt x="1184898" y="15204"/>
                </a:lnTo>
                <a:lnTo>
                  <a:pt x="1154380" y="50"/>
                </a:lnTo>
                <a:lnTo>
                  <a:pt x="1145489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751507" y="3130457"/>
            <a:ext cx="160020" cy="1223010"/>
          </a:xfrm>
          <a:custGeom>
            <a:avLst/>
            <a:gdLst/>
            <a:ahLst/>
            <a:cxnLst/>
            <a:rect l="l" t="t" r="r" b="b"/>
            <a:pathLst>
              <a:path w="160020" h="1223010">
                <a:moveTo>
                  <a:pt x="160017" y="1185204"/>
                </a:moveTo>
                <a:lnTo>
                  <a:pt x="54494" y="1185204"/>
                </a:lnTo>
                <a:lnTo>
                  <a:pt x="56484" y="1197484"/>
                </a:lnTo>
                <a:lnTo>
                  <a:pt x="61874" y="1207593"/>
                </a:lnTo>
                <a:lnTo>
                  <a:pt x="69943" y="1215334"/>
                </a:lnTo>
                <a:lnTo>
                  <a:pt x="79967" y="1220514"/>
                </a:lnTo>
                <a:lnTo>
                  <a:pt x="91223" y="1222938"/>
                </a:lnTo>
                <a:lnTo>
                  <a:pt x="102987" y="1222412"/>
                </a:lnTo>
                <a:lnTo>
                  <a:pt x="114537" y="1218742"/>
                </a:lnTo>
                <a:lnTo>
                  <a:pt x="124447" y="1212614"/>
                </a:lnTo>
                <a:lnTo>
                  <a:pt x="127006" y="1212614"/>
                </a:lnTo>
                <a:lnTo>
                  <a:pt x="135735" y="1209387"/>
                </a:lnTo>
                <a:lnTo>
                  <a:pt x="146689" y="1201846"/>
                </a:lnTo>
                <a:lnTo>
                  <a:pt x="155828" y="1192044"/>
                </a:lnTo>
                <a:lnTo>
                  <a:pt x="160017" y="1185204"/>
                </a:lnTo>
                <a:close/>
              </a:path>
              <a:path w="160020" h="1223010">
                <a:moveTo>
                  <a:pt x="127006" y="1212614"/>
                </a:moveTo>
                <a:lnTo>
                  <a:pt x="124447" y="1212614"/>
                </a:lnTo>
                <a:lnTo>
                  <a:pt x="123888" y="1213249"/>
                </a:lnTo>
                <a:lnTo>
                  <a:pt x="123329" y="1213973"/>
                </a:lnTo>
                <a:lnTo>
                  <a:pt x="127006" y="1212614"/>
                </a:lnTo>
                <a:close/>
              </a:path>
              <a:path w="160020" h="1223010">
                <a:moveTo>
                  <a:pt x="21978" y="0"/>
                </a:moveTo>
                <a:lnTo>
                  <a:pt x="12721" y="811"/>
                </a:lnTo>
                <a:lnTo>
                  <a:pt x="4783" y="6347"/>
                </a:lnTo>
                <a:lnTo>
                  <a:pt x="76" y="14980"/>
                </a:lnTo>
                <a:lnTo>
                  <a:pt x="0" y="23361"/>
                </a:lnTo>
                <a:lnTo>
                  <a:pt x="5854" y="45892"/>
                </a:lnTo>
                <a:lnTo>
                  <a:pt x="19822" y="90553"/>
                </a:lnTo>
                <a:lnTo>
                  <a:pt x="36093" y="134803"/>
                </a:lnTo>
                <a:lnTo>
                  <a:pt x="53817" y="178798"/>
                </a:lnTo>
                <a:lnTo>
                  <a:pt x="72146" y="222690"/>
                </a:lnTo>
                <a:lnTo>
                  <a:pt x="81272" y="244645"/>
                </a:lnTo>
                <a:lnTo>
                  <a:pt x="98915" y="288672"/>
                </a:lnTo>
                <a:lnTo>
                  <a:pt x="115039" y="332980"/>
                </a:lnTo>
                <a:lnTo>
                  <a:pt x="128796" y="377723"/>
                </a:lnTo>
                <a:lnTo>
                  <a:pt x="139335" y="423056"/>
                </a:lnTo>
                <a:lnTo>
                  <a:pt x="145808" y="469131"/>
                </a:lnTo>
                <a:lnTo>
                  <a:pt x="147875" y="515234"/>
                </a:lnTo>
                <a:lnTo>
                  <a:pt x="147740" y="530848"/>
                </a:lnTo>
                <a:lnTo>
                  <a:pt x="145295" y="578178"/>
                </a:lnTo>
                <a:lnTo>
                  <a:pt x="140444" y="625874"/>
                </a:lnTo>
                <a:lnTo>
                  <a:pt x="134027" y="673460"/>
                </a:lnTo>
                <a:lnTo>
                  <a:pt x="124486" y="735916"/>
                </a:lnTo>
                <a:lnTo>
                  <a:pt x="122131" y="751236"/>
                </a:lnTo>
                <a:lnTo>
                  <a:pt x="119852" y="766402"/>
                </a:lnTo>
                <a:lnTo>
                  <a:pt x="117678" y="781398"/>
                </a:lnTo>
                <a:lnTo>
                  <a:pt x="115681" y="795396"/>
                </a:lnTo>
                <a:lnTo>
                  <a:pt x="113625" y="809384"/>
                </a:lnTo>
                <a:lnTo>
                  <a:pt x="107116" y="851295"/>
                </a:lnTo>
                <a:lnTo>
                  <a:pt x="100106" y="893121"/>
                </a:lnTo>
                <a:lnTo>
                  <a:pt x="92614" y="934860"/>
                </a:lnTo>
                <a:lnTo>
                  <a:pt x="84655" y="976507"/>
                </a:lnTo>
                <a:lnTo>
                  <a:pt x="76248" y="1018060"/>
                </a:lnTo>
                <a:lnTo>
                  <a:pt x="67411" y="1059515"/>
                </a:lnTo>
                <a:lnTo>
                  <a:pt x="56968" y="1096082"/>
                </a:lnTo>
                <a:lnTo>
                  <a:pt x="53125" y="1108673"/>
                </a:lnTo>
                <a:lnTo>
                  <a:pt x="49671" y="1121289"/>
                </a:lnTo>
                <a:lnTo>
                  <a:pt x="46947" y="1133823"/>
                </a:lnTo>
                <a:lnTo>
                  <a:pt x="45295" y="1146168"/>
                </a:lnTo>
                <a:lnTo>
                  <a:pt x="45516" y="1153720"/>
                </a:lnTo>
                <a:lnTo>
                  <a:pt x="51935" y="1194903"/>
                </a:lnTo>
                <a:lnTo>
                  <a:pt x="53203" y="1196601"/>
                </a:lnTo>
                <a:lnTo>
                  <a:pt x="54108" y="1193712"/>
                </a:lnTo>
                <a:lnTo>
                  <a:pt x="54494" y="1185204"/>
                </a:lnTo>
                <a:lnTo>
                  <a:pt x="160017" y="1185204"/>
                </a:lnTo>
                <a:lnTo>
                  <a:pt x="180389" y="1117331"/>
                </a:lnTo>
                <a:lnTo>
                  <a:pt x="196540" y="1054302"/>
                </a:lnTo>
                <a:lnTo>
                  <a:pt x="211058" y="991619"/>
                </a:lnTo>
                <a:lnTo>
                  <a:pt x="223760" y="929310"/>
                </a:lnTo>
                <a:lnTo>
                  <a:pt x="234463" y="867402"/>
                </a:lnTo>
                <a:lnTo>
                  <a:pt x="242983" y="805923"/>
                </a:lnTo>
                <a:lnTo>
                  <a:pt x="249139" y="744900"/>
                </a:lnTo>
                <a:lnTo>
                  <a:pt x="252746" y="684359"/>
                </a:lnTo>
                <a:lnTo>
                  <a:pt x="253622" y="624330"/>
                </a:lnTo>
                <a:lnTo>
                  <a:pt x="251583" y="564838"/>
                </a:lnTo>
                <a:lnTo>
                  <a:pt x="246447" y="505912"/>
                </a:lnTo>
                <a:lnTo>
                  <a:pt x="238031" y="447579"/>
                </a:lnTo>
                <a:lnTo>
                  <a:pt x="226152" y="389866"/>
                </a:lnTo>
                <a:lnTo>
                  <a:pt x="210626" y="332801"/>
                </a:lnTo>
                <a:lnTo>
                  <a:pt x="191270" y="276411"/>
                </a:lnTo>
                <a:lnTo>
                  <a:pt x="167902" y="220723"/>
                </a:lnTo>
                <a:lnTo>
                  <a:pt x="140339" y="165764"/>
                </a:lnTo>
                <a:lnTo>
                  <a:pt x="108397" y="111563"/>
                </a:lnTo>
                <a:lnTo>
                  <a:pt x="71893" y="58147"/>
                </a:lnTo>
                <a:lnTo>
                  <a:pt x="30645" y="5542"/>
                </a:lnTo>
                <a:lnTo>
                  <a:pt x="21978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119921" y="4311190"/>
            <a:ext cx="472440" cy="406400"/>
          </a:xfrm>
          <a:custGeom>
            <a:avLst/>
            <a:gdLst/>
            <a:ahLst/>
            <a:cxnLst/>
            <a:rect l="l" t="t" r="r" b="b"/>
            <a:pathLst>
              <a:path w="472440" h="406400">
                <a:moveTo>
                  <a:pt x="57509" y="0"/>
                </a:moveTo>
                <a:lnTo>
                  <a:pt x="15116" y="8541"/>
                </a:lnTo>
                <a:lnTo>
                  <a:pt x="0" y="18593"/>
                </a:lnTo>
                <a:lnTo>
                  <a:pt x="952" y="20511"/>
                </a:lnTo>
                <a:lnTo>
                  <a:pt x="24901" y="50582"/>
                </a:lnTo>
                <a:lnTo>
                  <a:pt x="77781" y="86589"/>
                </a:lnTo>
                <a:lnTo>
                  <a:pt x="133889" y="123005"/>
                </a:lnTo>
                <a:lnTo>
                  <a:pt x="175354" y="151346"/>
                </a:lnTo>
                <a:lnTo>
                  <a:pt x="214625" y="180666"/>
                </a:lnTo>
                <a:lnTo>
                  <a:pt x="253139" y="213409"/>
                </a:lnTo>
                <a:lnTo>
                  <a:pt x="280514" y="240522"/>
                </a:lnTo>
                <a:lnTo>
                  <a:pt x="305873" y="269024"/>
                </a:lnTo>
                <a:lnTo>
                  <a:pt x="336841" y="308935"/>
                </a:lnTo>
                <a:lnTo>
                  <a:pt x="359652" y="342608"/>
                </a:lnTo>
                <a:lnTo>
                  <a:pt x="366953" y="354241"/>
                </a:lnTo>
                <a:lnTo>
                  <a:pt x="373715" y="364655"/>
                </a:lnTo>
                <a:lnTo>
                  <a:pt x="407267" y="397017"/>
                </a:lnTo>
                <a:lnTo>
                  <a:pt x="433151" y="406192"/>
                </a:lnTo>
                <a:lnTo>
                  <a:pt x="445138" y="404133"/>
                </a:lnTo>
                <a:lnTo>
                  <a:pt x="471683" y="365210"/>
                </a:lnTo>
                <a:lnTo>
                  <a:pt x="472326" y="349937"/>
                </a:lnTo>
                <a:lnTo>
                  <a:pt x="470736" y="334499"/>
                </a:lnTo>
                <a:lnTo>
                  <a:pt x="454463" y="287818"/>
                </a:lnTo>
                <a:lnTo>
                  <a:pt x="424912" y="241905"/>
                </a:lnTo>
                <a:lnTo>
                  <a:pt x="400358" y="212560"/>
                </a:lnTo>
                <a:lnTo>
                  <a:pt x="373691" y="184812"/>
                </a:lnTo>
                <a:lnTo>
                  <a:pt x="333038" y="147282"/>
                </a:lnTo>
                <a:lnTo>
                  <a:pt x="285572" y="107519"/>
                </a:lnTo>
                <a:lnTo>
                  <a:pt x="252692" y="82258"/>
                </a:lnTo>
                <a:lnTo>
                  <a:pt x="212327" y="55158"/>
                </a:lnTo>
                <a:lnTo>
                  <a:pt x="167110" y="29994"/>
                </a:lnTo>
                <a:lnTo>
                  <a:pt x="119670" y="10537"/>
                </a:lnTo>
                <a:lnTo>
                  <a:pt x="72640" y="564"/>
                </a:lnTo>
                <a:lnTo>
                  <a:pt x="57509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746580" y="4746783"/>
            <a:ext cx="464184" cy="246379"/>
          </a:xfrm>
          <a:custGeom>
            <a:avLst/>
            <a:gdLst/>
            <a:ahLst/>
            <a:cxnLst/>
            <a:rect l="l" t="t" r="r" b="b"/>
            <a:pathLst>
              <a:path w="464184" h="246379">
                <a:moveTo>
                  <a:pt x="1498" y="195474"/>
                </a:moveTo>
                <a:lnTo>
                  <a:pt x="0" y="202154"/>
                </a:lnTo>
                <a:lnTo>
                  <a:pt x="4343" y="203996"/>
                </a:lnTo>
                <a:lnTo>
                  <a:pt x="17361" y="210308"/>
                </a:lnTo>
                <a:lnTo>
                  <a:pt x="28299" y="217066"/>
                </a:lnTo>
                <a:lnTo>
                  <a:pt x="47150" y="230424"/>
                </a:lnTo>
                <a:lnTo>
                  <a:pt x="56675" y="236278"/>
                </a:lnTo>
                <a:lnTo>
                  <a:pt x="67339" y="241082"/>
                </a:lnTo>
                <a:lnTo>
                  <a:pt x="79947" y="244465"/>
                </a:lnTo>
                <a:lnTo>
                  <a:pt x="95304" y="246053"/>
                </a:lnTo>
                <a:lnTo>
                  <a:pt x="109016" y="245731"/>
                </a:lnTo>
                <a:lnTo>
                  <a:pt x="148375" y="241918"/>
                </a:lnTo>
                <a:lnTo>
                  <a:pt x="197414" y="230508"/>
                </a:lnTo>
                <a:lnTo>
                  <a:pt x="244991" y="211737"/>
                </a:lnTo>
                <a:lnTo>
                  <a:pt x="271942" y="198941"/>
                </a:lnTo>
                <a:lnTo>
                  <a:pt x="31249" y="198941"/>
                </a:lnTo>
                <a:lnTo>
                  <a:pt x="19786" y="198664"/>
                </a:lnTo>
                <a:lnTo>
                  <a:pt x="9551" y="197350"/>
                </a:lnTo>
                <a:lnTo>
                  <a:pt x="1498" y="195474"/>
                </a:lnTo>
                <a:close/>
              </a:path>
              <a:path w="464184" h="246379">
                <a:moveTo>
                  <a:pt x="451764" y="0"/>
                </a:moveTo>
                <a:lnTo>
                  <a:pt x="416088" y="14138"/>
                </a:lnTo>
                <a:lnTo>
                  <a:pt x="383559" y="34602"/>
                </a:lnTo>
                <a:lnTo>
                  <a:pt x="353141" y="58891"/>
                </a:lnTo>
                <a:lnTo>
                  <a:pt x="323796" y="84504"/>
                </a:lnTo>
                <a:lnTo>
                  <a:pt x="314075" y="92905"/>
                </a:lnTo>
                <a:lnTo>
                  <a:pt x="274461" y="123347"/>
                </a:lnTo>
                <a:lnTo>
                  <a:pt x="240658" y="142883"/>
                </a:lnTo>
                <a:lnTo>
                  <a:pt x="205895" y="158773"/>
                </a:lnTo>
                <a:lnTo>
                  <a:pt x="158132" y="175052"/>
                </a:lnTo>
                <a:lnTo>
                  <a:pt x="110986" y="186838"/>
                </a:lnTo>
                <a:lnTo>
                  <a:pt x="70363" y="194984"/>
                </a:lnTo>
                <a:lnTo>
                  <a:pt x="31249" y="198941"/>
                </a:lnTo>
                <a:lnTo>
                  <a:pt x="271942" y="198941"/>
                </a:lnTo>
                <a:lnTo>
                  <a:pt x="316094" y="175762"/>
                </a:lnTo>
                <a:lnTo>
                  <a:pt x="359997" y="148674"/>
                </a:lnTo>
                <a:lnTo>
                  <a:pt x="400438" y="117649"/>
                </a:lnTo>
                <a:lnTo>
                  <a:pt x="433822" y="82842"/>
                </a:lnTo>
                <a:lnTo>
                  <a:pt x="456556" y="44409"/>
                </a:lnTo>
                <a:lnTo>
                  <a:pt x="464019" y="16849"/>
                </a:lnTo>
                <a:lnTo>
                  <a:pt x="461459" y="5373"/>
                </a:lnTo>
                <a:lnTo>
                  <a:pt x="451764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294733" y="5294098"/>
            <a:ext cx="2023110" cy="737870"/>
          </a:xfrm>
          <a:custGeom>
            <a:avLst/>
            <a:gdLst/>
            <a:ahLst/>
            <a:cxnLst/>
            <a:rect l="l" t="t" r="r" b="b"/>
            <a:pathLst>
              <a:path w="2023109" h="737870">
                <a:moveTo>
                  <a:pt x="24298" y="0"/>
                </a:moveTo>
                <a:lnTo>
                  <a:pt x="14227" y="739"/>
                </a:lnTo>
                <a:lnTo>
                  <a:pt x="5318" y="6056"/>
                </a:lnTo>
                <a:lnTo>
                  <a:pt x="0" y="14404"/>
                </a:lnTo>
                <a:lnTo>
                  <a:pt x="701" y="24241"/>
                </a:lnTo>
                <a:lnTo>
                  <a:pt x="35472" y="67680"/>
                </a:lnTo>
                <a:lnTo>
                  <a:pt x="70625" y="106300"/>
                </a:lnTo>
                <a:lnTo>
                  <a:pt x="108141" y="143714"/>
                </a:lnTo>
                <a:lnTo>
                  <a:pt x="147818" y="179944"/>
                </a:lnTo>
                <a:lnTo>
                  <a:pt x="189452" y="215007"/>
                </a:lnTo>
                <a:lnTo>
                  <a:pt x="232840" y="248922"/>
                </a:lnTo>
                <a:lnTo>
                  <a:pt x="277778" y="281708"/>
                </a:lnTo>
                <a:lnTo>
                  <a:pt x="324064" y="313384"/>
                </a:lnTo>
                <a:lnTo>
                  <a:pt x="371493" y="343970"/>
                </a:lnTo>
                <a:lnTo>
                  <a:pt x="419862" y="373483"/>
                </a:lnTo>
                <a:lnTo>
                  <a:pt x="468968" y="401942"/>
                </a:lnTo>
                <a:lnTo>
                  <a:pt x="518609" y="429367"/>
                </a:lnTo>
                <a:lnTo>
                  <a:pt x="568579" y="455777"/>
                </a:lnTo>
                <a:lnTo>
                  <a:pt x="618677" y="481190"/>
                </a:lnTo>
                <a:lnTo>
                  <a:pt x="668698" y="505624"/>
                </a:lnTo>
                <a:lnTo>
                  <a:pt x="718439" y="529100"/>
                </a:lnTo>
                <a:lnTo>
                  <a:pt x="767698" y="551636"/>
                </a:lnTo>
                <a:lnTo>
                  <a:pt x="816270" y="573250"/>
                </a:lnTo>
                <a:lnTo>
                  <a:pt x="910542" y="613791"/>
                </a:lnTo>
                <a:lnTo>
                  <a:pt x="959126" y="633293"/>
                </a:lnTo>
                <a:lnTo>
                  <a:pt x="1010166" y="651787"/>
                </a:lnTo>
                <a:lnTo>
                  <a:pt x="1063356" y="669058"/>
                </a:lnTo>
                <a:lnTo>
                  <a:pt x="1118393" y="684893"/>
                </a:lnTo>
                <a:lnTo>
                  <a:pt x="1174971" y="699077"/>
                </a:lnTo>
                <a:lnTo>
                  <a:pt x="1232784" y="711397"/>
                </a:lnTo>
                <a:lnTo>
                  <a:pt x="1291528" y="721640"/>
                </a:lnTo>
                <a:lnTo>
                  <a:pt x="1350897" y="729592"/>
                </a:lnTo>
                <a:lnTo>
                  <a:pt x="1410586" y="735038"/>
                </a:lnTo>
                <a:lnTo>
                  <a:pt x="1470290" y="737765"/>
                </a:lnTo>
                <a:lnTo>
                  <a:pt x="1529704" y="737559"/>
                </a:lnTo>
                <a:lnTo>
                  <a:pt x="1588522" y="734207"/>
                </a:lnTo>
                <a:lnTo>
                  <a:pt x="1646440" y="727494"/>
                </a:lnTo>
                <a:lnTo>
                  <a:pt x="1703152" y="717208"/>
                </a:lnTo>
                <a:lnTo>
                  <a:pt x="1758354" y="703134"/>
                </a:lnTo>
                <a:lnTo>
                  <a:pt x="1811739" y="685058"/>
                </a:lnTo>
                <a:lnTo>
                  <a:pt x="1863003" y="662767"/>
                </a:lnTo>
                <a:lnTo>
                  <a:pt x="1911840" y="636047"/>
                </a:lnTo>
                <a:lnTo>
                  <a:pt x="1957946" y="604684"/>
                </a:lnTo>
                <a:lnTo>
                  <a:pt x="2001015" y="568464"/>
                </a:lnTo>
                <a:lnTo>
                  <a:pt x="2012405" y="554799"/>
                </a:lnTo>
                <a:lnTo>
                  <a:pt x="1409551" y="554799"/>
                </a:lnTo>
                <a:lnTo>
                  <a:pt x="1381042" y="553869"/>
                </a:lnTo>
                <a:lnTo>
                  <a:pt x="1324136" y="549407"/>
                </a:lnTo>
                <a:lnTo>
                  <a:pt x="1267448" y="541732"/>
                </a:lnTo>
                <a:lnTo>
                  <a:pt x="1211061" y="531157"/>
                </a:lnTo>
                <a:lnTo>
                  <a:pt x="1155060" y="517992"/>
                </a:lnTo>
                <a:lnTo>
                  <a:pt x="1099530" y="502550"/>
                </a:lnTo>
                <a:lnTo>
                  <a:pt x="1044555" y="485141"/>
                </a:lnTo>
                <a:lnTo>
                  <a:pt x="990218" y="466077"/>
                </a:lnTo>
                <a:lnTo>
                  <a:pt x="936604" y="445669"/>
                </a:lnTo>
                <a:lnTo>
                  <a:pt x="883797" y="424229"/>
                </a:lnTo>
                <a:lnTo>
                  <a:pt x="816370" y="394697"/>
                </a:lnTo>
                <a:lnTo>
                  <a:pt x="775193" y="374648"/>
                </a:lnTo>
                <a:lnTo>
                  <a:pt x="734158" y="353288"/>
                </a:lnTo>
                <a:lnTo>
                  <a:pt x="693229" y="330835"/>
                </a:lnTo>
                <a:lnTo>
                  <a:pt x="652371" y="307506"/>
                </a:lnTo>
                <a:lnTo>
                  <a:pt x="611550" y="283517"/>
                </a:lnTo>
                <a:lnTo>
                  <a:pt x="447931" y="185312"/>
                </a:lnTo>
                <a:lnTo>
                  <a:pt x="406767" y="161282"/>
                </a:lnTo>
                <a:lnTo>
                  <a:pt x="365430" y="137896"/>
                </a:lnTo>
                <a:lnTo>
                  <a:pt x="323885" y="115370"/>
                </a:lnTo>
                <a:lnTo>
                  <a:pt x="282097" y="93921"/>
                </a:lnTo>
                <a:lnTo>
                  <a:pt x="240030" y="73766"/>
                </a:lnTo>
                <a:lnTo>
                  <a:pt x="197650" y="55122"/>
                </a:lnTo>
                <a:lnTo>
                  <a:pt x="154922" y="38207"/>
                </a:lnTo>
                <a:lnTo>
                  <a:pt x="111810" y="23236"/>
                </a:lnTo>
                <a:lnTo>
                  <a:pt x="68281" y="10428"/>
                </a:lnTo>
                <a:lnTo>
                  <a:pt x="24298" y="0"/>
                </a:lnTo>
                <a:close/>
              </a:path>
              <a:path w="2023109" h="737870">
                <a:moveTo>
                  <a:pt x="1944313" y="448650"/>
                </a:moveTo>
                <a:lnTo>
                  <a:pt x="1906238" y="455555"/>
                </a:lnTo>
                <a:lnTo>
                  <a:pt x="1852993" y="468342"/>
                </a:lnTo>
                <a:lnTo>
                  <a:pt x="1758922" y="494085"/>
                </a:lnTo>
                <a:lnTo>
                  <a:pt x="1700074" y="510569"/>
                </a:lnTo>
                <a:lnTo>
                  <a:pt x="1674930" y="517315"/>
                </a:lnTo>
                <a:lnTo>
                  <a:pt x="1624379" y="529824"/>
                </a:lnTo>
                <a:lnTo>
                  <a:pt x="1573061" y="540479"/>
                </a:lnTo>
                <a:lnTo>
                  <a:pt x="1520481" y="548627"/>
                </a:lnTo>
                <a:lnTo>
                  <a:pt x="1466143" y="553618"/>
                </a:lnTo>
                <a:lnTo>
                  <a:pt x="1409551" y="554799"/>
                </a:lnTo>
                <a:lnTo>
                  <a:pt x="2012405" y="554799"/>
                </a:lnTo>
                <a:lnTo>
                  <a:pt x="2015261" y="550539"/>
                </a:lnTo>
                <a:lnTo>
                  <a:pt x="2019543" y="541103"/>
                </a:lnTo>
                <a:lnTo>
                  <a:pt x="2022074" y="531515"/>
                </a:lnTo>
                <a:lnTo>
                  <a:pt x="2022960" y="521897"/>
                </a:lnTo>
                <a:lnTo>
                  <a:pt x="2022309" y="512371"/>
                </a:lnTo>
                <a:lnTo>
                  <a:pt x="2006476" y="477636"/>
                </a:lnTo>
                <a:lnTo>
                  <a:pt x="1974612" y="454160"/>
                </a:lnTo>
                <a:lnTo>
                  <a:pt x="1954808" y="449090"/>
                </a:lnTo>
                <a:lnTo>
                  <a:pt x="1944313" y="44865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864452" y="4936132"/>
            <a:ext cx="2971551" cy="2618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445629" y="5625740"/>
            <a:ext cx="1229995" cy="716915"/>
          </a:xfrm>
          <a:custGeom>
            <a:avLst/>
            <a:gdLst/>
            <a:ahLst/>
            <a:cxnLst/>
            <a:rect l="l" t="t" r="r" b="b"/>
            <a:pathLst>
              <a:path w="1229995" h="716914">
                <a:moveTo>
                  <a:pt x="1218713" y="0"/>
                </a:moveTo>
                <a:lnTo>
                  <a:pt x="1157321" y="30048"/>
                </a:lnTo>
                <a:lnTo>
                  <a:pt x="1097559" y="63428"/>
                </a:lnTo>
                <a:lnTo>
                  <a:pt x="1038866" y="99460"/>
                </a:lnTo>
                <a:lnTo>
                  <a:pt x="980904" y="137369"/>
                </a:lnTo>
                <a:lnTo>
                  <a:pt x="865831" y="215707"/>
                </a:lnTo>
                <a:lnTo>
                  <a:pt x="808046" y="254582"/>
                </a:lnTo>
                <a:lnTo>
                  <a:pt x="749648" y="292226"/>
                </a:lnTo>
                <a:lnTo>
                  <a:pt x="690300" y="327863"/>
                </a:lnTo>
                <a:lnTo>
                  <a:pt x="629665" y="360714"/>
                </a:lnTo>
                <a:lnTo>
                  <a:pt x="588582" y="381052"/>
                </a:lnTo>
                <a:lnTo>
                  <a:pt x="547208" y="400446"/>
                </a:lnTo>
                <a:lnTo>
                  <a:pt x="505540" y="418938"/>
                </a:lnTo>
                <a:lnTo>
                  <a:pt x="463577" y="436573"/>
                </a:lnTo>
                <a:lnTo>
                  <a:pt x="421313" y="453392"/>
                </a:lnTo>
                <a:lnTo>
                  <a:pt x="378748" y="469441"/>
                </a:lnTo>
                <a:lnTo>
                  <a:pt x="335877" y="484761"/>
                </a:lnTo>
                <a:lnTo>
                  <a:pt x="292699" y="499398"/>
                </a:lnTo>
                <a:lnTo>
                  <a:pt x="249211" y="513394"/>
                </a:lnTo>
                <a:lnTo>
                  <a:pt x="205408" y="526792"/>
                </a:lnTo>
                <a:lnTo>
                  <a:pt x="135579" y="546335"/>
                </a:lnTo>
                <a:lnTo>
                  <a:pt x="123407" y="549968"/>
                </a:lnTo>
                <a:lnTo>
                  <a:pt x="79342" y="567129"/>
                </a:lnTo>
                <a:lnTo>
                  <a:pt x="40729" y="593605"/>
                </a:lnTo>
                <a:lnTo>
                  <a:pt x="13784" y="623672"/>
                </a:lnTo>
                <a:lnTo>
                  <a:pt x="0" y="648179"/>
                </a:lnTo>
                <a:lnTo>
                  <a:pt x="93" y="659698"/>
                </a:lnTo>
                <a:lnTo>
                  <a:pt x="38150" y="694253"/>
                </a:lnTo>
                <a:lnTo>
                  <a:pt x="96553" y="712787"/>
                </a:lnTo>
                <a:lnTo>
                  <a:pt x="160515" y="716316"/>
                </a:lnTo>
                <a:lnTo>
                  <a:pt x="194050" y="713253"/>
                </a:lnTo>
                <a:lnTo>
                  <a:pt x="263163" y="699069"/>
                </a:lnTo>
                <a:lnTo>
                  <a:pt x="333584" y="676270"/>
                </a:lnTo>
                <a:lnTo>
                  <a:pt x="403614" y="647413"/>
                </a:lnTo>
                <a:lnTo>
                  <a:pt x="471553" y="615053"/>
                </a:lnTo>
                <a:lnTo>
                  <a:pt x="535700" y="581748"/>
                </a:lnTo>
                <a:lnTo>
                  <a:pt x="621092" y="535608"/>
                </a:lnTo>
                <a:lnTo>
                  <a:pt x="677395" y="505818"/>
                </a:lnTo>
                <a:lnTo>
                  <a:pt x="743022" y="469126"/>
                </a:lnTo>
                <a:lnTo>
                  <a:pt x="776694" y="449199"/>
                </a:lnTo>
                <a:lnTo>
                  <a:pt x="810685" y="428255"/>
                </a:lnTo>
                <a:lnTo>
                  <a:pt x="844804" y="406322"/>
                </a:lnTo>
                <a:lnTo>
                  <a:pt x="878864" y="383429"/>
                </a:lnTo>
                <a:lnTo>
                  <a:pt x="912673" y="359605"/>
                </a:lnTo>
                <a:lnTo>
                  <a:pt x="946042" y="334876"/>
                </a:lnTo>
                <a:lnTo>
                  <a:pt x="978781" y="309273"/>
                </a:lnTo>
                <a:lnTo>
                  <a:pt x="1010701" y="282822"/>
                </a:lnTo>
                <a:lnTo>
                  <a:pt x="1041612" y="255553"/>
                </a:lnTo>
                <a:lnTo>
                  <a:pt x="1071323" y="227493"/>
                </a:lnTo>
                <a:lnTo>
                  <a:pt x="1099646" y="198672"/>
                </a:lnTo>
                <a:lnTo>
                  <a:pt x="1126390" y="169116"/>
                </a:lnTo>
                <a:lnTo>
                  <a:pt x="1151366" y="138855"/>
                </a:lnTo>
                <a:lnTo>
                  <a:pt x="1174383" y="107917"/>
                </a:lnTo>
                <a:lnTo>
                  <a:pt x="1213786" y="44124"/>
                </a:lnTo>
                <a:lnTo>
                  <a:pt x="1229790" y="11324"/>
                </a:lnTo>
                <a:lnTo>
                  <a:pt x="1228396" y="1557"/>
                </a:lnTo>
                <a:lnTo>
                  <a:pt x="1218713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793561" y="5579828"/>
            <a:ext cx="231140" cy="1139190"/>
          </a:xfrm>
          <a:custGeom>
            <a:avLst/>
            <a:gdLst/>
            <a:ahLst/>
            <a:cxnLst/>
            <a:rect l="l" t="t" r="r" b="b"/>
            <a:pathLst>
              <a:path w="231140" h="1139190">
                <a:moveTo>
                  <a:pt x="156171" y="0"/>
                </a:moveTo>
                <a:lnTo>
                  <a:pt x="128272" y="32812"/>
                </a:lnTo>
                <a:lnTo>
                  <a:pt x="105147" y="85083"/>
                </a:lnTo>
                <a:lnTo>
                  <a:pt x="86224" y="142689"/>
                </a:lnTo>
                <a:lnTo>
                  <a:pt x="70920" y="204302"/>
                </a:lnTo>
                <a:lnTo>
                  <a:pt x="58651" y="268594"/>
                </a:lnTo>
                <a:lnTo>
                  <a:pt x="48835" y="334236"/>
                </a:lnTo>
                <a:lnTo>
                  <a:pt x="40889" y="399901"/>
                </a:lnTo>
                <a:lnTo>
                  <a:pt x="34228" y="464260"/>
                </a:lnTo>
                <a:lnTo>
                  <a:pt x="28272" y="525986"/>
                </a:lnTo>
                <a:lnTo>
                  <a:pt x="25375" y="555446"/>
                </a:lnTo>
                <a:lnTo>
                  <a:pt x="22435" y="583749"/>
                </a:lnTo>
                <a:lnTo>
                  <a:pt x="19285" y="611507"/>
                </a:lnTo>
                <a:lnTo>
                  <a:pt x="16616" y="633442"/>
                </a:lnTo>
                <a:lnTo>
                  <a:pt x="13581" y="658126"/>
                </a:lnTo>
                <a:lnTo>
                  <a:pt x="10459" y="684510"/>
                </a:lnTo>
                <a:lnTo>
                  <a:pt x="4687" y="741294"/>
                </a:lnTo>
                <a:lnTo>
                  <a:pt x="764" y="801617"/>
                </a:lnTo>
                <a:lnTo>
                  <a:pt x="0" y="839474"/>
                </a:lnTo>
                <a:lnTo>
                  <a:pt x="155" y="863307"/>
                </a:lnTo>
                <a:lnTo>
                  <a:pt x="4327" y="924188"/>
                </a:lnTo>
                <a:lnTo>
                  <a:pt x="14745" y="982085"/>
                </a:lnTo>
                <a:lnTo>
                  <a:pt x="32874" y="1034826"/>
                </a:lnTo>
                <a:lnTo>
                  <a:pt x="60180" y="1080234"/>
                </a:lnTo>
                <a:lnTo>
                  <a:pt x="98128" y="1116136"/>
                </a:lnTo>
                <a:lnTo>
                  <a:pt x="133447" y="1134656"/>
                </a:lnTo>
                <a:lnTo>
                  <a:pt x="156651" y="1138697"/>
                </a:lnTo>
                <a:lnTo>
                  <a:pt x="167722" y="1138127"/>
                </a:lnTo>
                <a:lnTo>
                  <a:pt x="205704" y="1120950"/>
                </a:lnTo>
                <a:lnTo>
                  <a:pt x="227906" y="1084816"/>
                </a:lnTo>
                <a:lnTo>
                  <a:pt x="230718" y="1061673"/>
                </a:lnTo>
                <a:lnTo>
                  <a:pt x="229637" y="1049189"/>
                </a:lnTo>
                <a:lnTo>
                  <a:pt x="221569" y="1010717"/>
                </a:lnTo>
                <a:lnTo>
                  <a:pt x="205649" y="949902"/>
                </a:lnTo>
                <a:lnTo>
                  <a:pt x="202436" y="937948"/>
                </a:lnTo>
                <a:lnTo>
                  <a:pt x="190746" y="889767"/>
                </a:lnTo>
                <a:lnTo>
                  <a:pt x="182743" y="839474"/>
                </a:lnTo>
                <a:lnTo>
                  <a:pt x="180453" y="797351"/>
                </a:lnTo>
                <a:lnTo>
                  <a:pt x="180212" y="781813"/>
                </a:lnTo>
                <a:lnTo>
                  <a:pt x="180250" y="750770"/>
                </a:lnTo>
                <a:lnTo>
                  <a:pt x="181422" y="704276"/>
                </a:lnTo>
                <a:lnTo>
                  <a:pt x="183635" y="657859"/>
                </a:lnTo>
                <a:lnTo>
                  <a:pt x="186612" y="610730"/>
                </a:lnTo>
                <a:lnTo>
                  <a:pt x="192104" y="534368"/>
                </a:lnTo>
                <a:lnTo>
                  <a:pt x="193204" y="518953"/>
                </a:lnTo>
                <a:lnTo>
                  <a:pt x="198406" y="457853"/>
                </a:lnTo>
                <a:lnTo>
                  <a:pt x="207136" y="382368"/>
                </a:lnTo>
                <a:lnTo>
                  <a:pt x="210121" y="355915"/>
                </a:lnTo>
                <a:lnTo>
                  <a:pt x="215346" y="301329"/>
                </a:lnTo>
                <a:lnTo>
                  <a:pt x="218441" y="247410"/>
                </a:lnTo>
                <a:lnTo>
                  <a:pt x="218867" y="220313"/>
                </a:lnTo>
                <a:lnTo>
                  <a:pt x="218332" y="193511"/>
                </a:lnTo>
                <a:lnTo>
                  <a:pt x="213779" y="141350"/>
                </a:lnTo>
                <a:lnTo>
                  <a:pt x="203583" y="92054"/>
                </a:lnTo>
                <a:lnTo>
                  <a:pt x="186545" y="46751"/>
                </a:lnTo>
                <a:lnTo>
                  <a:pt x="161467" y="6565"/>
                </a:lnTo>
                <a:lnTo>
                  <a:pt x="156171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959209" y="5618270"/>
            <a:ext cx="423545" cy="577215"/>
          </a:xfrm>
          <a:custGeom>
            <a:avLst/>
            <a:gdLst/>
            <a:ahLst/>
            <a:cxnLst/>
            <a:rect l="l" t="t" r="r" b="b"/>
            <a:pathLst>
              <a:path w="423545" h="577214">
                <a:moveTo>
                  <a:pt x="386918" y="0"/>
                </a:moveTo>
                <a:lnTo>
                  <a:pt x="356869" y="38503"/>
                </a:lnTo>
                <a:lnTo>
                  <a:pt x="340062" y="86574"/>
                </a:lnTo>
                <a:lnTo>
                  <a:pt x="335844" y="98499"/>
                </a:lnTo>
                <a:lnTo>
                  <a:pt x="318214" y="145752"/>
                </a:lnTo>
                <a:lnTo>
                  <a:pt x="298255" y="192166"/>
                </a:lnTo>
                <a:lnTo>
                  <a:pt x="280863" y="226327"/>
                </a:lnTo>
                <a:lnTo>
                  <a:pt x="254911" y="267602"/>
                </a:lnTo>
                <a:lnTo>
                  <a:pt x="222923" y="309537"/>
                </a:lnTo>
                <a:lnTo>
                  <a:pt x="188115" y="347884"/>
                </a:lnTo>
                <a:lnTo>
                  <a:pt x="150872" y="382795"/>
                </a:lnTo>
                <a:lnTo>
                  <a:pt x="111580" y="414422"/>
                </a:lnTo>
                <a:lnTo>
                  <a:pt x="70624" y="442918"/>
                </a:lnTo>
                <a:lnTo>
                  <a:pt x="28387" y="468434"/>
                </a:lnTo>
                <a:lnTo>
                  <a:pt x="19511" y="474409"/>
                </a:lnTo>
                <a:lnTo>
                  <a:pt x="0" y="513497"/>
                </a:lnTo>
                <a:lnTo>
                  <a:pt x="449" y="522086"/>
                </a:lnTo>
                <a:lnTo>
                  <a:pt x="19577" y="560463"/>
                </a:lnTo>
                <a:lnTo>
                  <a:pt x="58697" y="577198"/>
                </a:lnTo>
                <a:lnTo>
                  <a:pt x="67944" y="576264"/>
                </a:lnTo>
                <a:lnTo>
                  <a:pt x="112874" y="553135"/>
                </a:lnTo>
                <a:lnTo>
                  <a:pt x="166215" y="515817"/>
                </a:lnTo>
                <a:lnTo>
                  <a:pt x="220115" y="471553"/>
                </a:lnTo>
                <a:lnTo>
                  <a:pt x="272220" y="421296"/>
                </a:lnTo>
                <a:lnTo>
                  <a:pt x="320175" y="365997"/>
                </a:lnTo>
                <a:lnTo>
                  <a:pt x="361627" y="306608"/>
                </a:lnTo>
                <a:lnTo>
                  <a:pt x="394221" y="244082"/>
                </a:lnTo>
                <a:lnTo>
                  <a:pt x="415602" y="179371"/>
                </a:lnTo>
                <a:lnTo>
                  <a:pt x="423416" y="113427"/>
                </a:lnTo>
                <a:lnTo>
                  <a:pt x="421499" y="80290"/>
                </a:lnTo>
                <a:lnTo>
                  <a:pt x="415308" y="47202"/>
                </a:lnTo>
                <a:lnTo>
                  <a:pt x="404548" y="14282"/>
                </a:lnTo>
                <a:lnTo>
                  <a:pt x="397163" y="4233"/>
                </a:lnTo>
                <a:lnTo>
                  <a:pt x="386918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447141" y="5752185"/>
            <a:ext cx="466725" cy="592455"/>
          </a:xfrm>
          <a:custGeom>
            <a:avLst/>
            <a:gdLst/>
            <a:ahLst/>
            <a:cxnLst/>
            <a:rect l="l" t="t" r="r" b="b"/>
            <a:pathLst>
              <a:path w="466725" h="592454">
                <a:moveTo>
                  <a:pt x="4775" y="0"/>
                </a:moveTo>
                <a:lnTo>
                  <a:pt x="3721" y="431"/>
                </a:lnTo>
                <a:lnTo>
                  <a:pt x="3543" y="1219"/>
                </a:lnTo>
                <a:lnTo>
                  <a:pt x="1034" y="16402"/>
                </a:lnTo>
                <a:lnTo>
                  <a:pt x="0" y="32072"/>
                </a:lnTo>
                <a:lnTo>
                  <a:pt x="335" y="48160"/>
                </a:lnTo>
                <a:lnTo>
                  <a:pt x="8506" y="98253"/>
                </a:lnTo>
                <a:lnTo>
                  <a:pt x="25208" y="149665"/>
                </a:lnTo>
                <a:lnTo>
                  <a:pt x="47593" y="200560"/>
                </a:lnTo>
                <a:lnTo>
                  <a:pt x="72813" y="249105"/>
                </a:lnTo>
                <a:lnTo>
                  <a:pt x="98020" y="293467"/>
                </a:lnTo>
                <a:lnTo>
                  <a:pt x="123589" y="336769"/>
                </a:lnTo>
                <a:lnTo>
                  <a:pt x="145202" y="369933"/>
                </a:lnTo>
                <a:lnTo>
                  <a:pt x="168484" y="401940"/>
                </a:lnTo>
                <a:lnTo>
                  <a:pt x="193431" y="432610"/>
                </a:lnTo>
                <a:lnTo>
                  <a:pt x="220036" y="461760"/>
                </a:lnTo>
                <a:lnTo>
                  <a:pt x="248295" y="489208"/>
                </a:lnTo>
                <a:lnTo>
                  <a:pt x="278201" y="514773"/>
                </a:lnTo>
                <a:lnTo>
                  <a:pt x="309750" y="538272"/>
                </a:lnTo>
                <a:lnTo>
                  <a:pt x="342935" y="559524"/>
                </a:lnTo>
                <a:lnTo>
                  <a:pt x="377752" y="578347"/>
                </a:lnTo>
                <a:lnTo>
                  <a:pt x="420247" y="592453"/>
                </a:lnTo>
                <a:lnTo>
                  <a:pt x="433078" y="591654"/>
                </a:lnTo>
                <a:lnTo>
                  <a:pt x="465858" y="559645"/>
                </a:lnTo>
                <a:lnTo>
                  <a:pt x="466218" y="549655"/>
                </a:lnTo>
                <a:lnTo>
                  <a:pt x="464164" y="540005"/>
                </a:lnTo>
                <a:lnTo>
                  <a:pt x="437558" y="504920"/>
                </a:lnTo>
                <a:lnTo>
                  <a:pt x="406332" y="482451"/>
                </a:lnTo>
                <a:lnTo>
                  <a:pt x="364411" y="457900"/>
                </a:lnTo>
                <a:lnTo>
                  <a:pt x="355794" y="452764"/>
                </a:lnTo>
                <a:lnTo>
                  <a:pt x="324015" y="428811"/>
                </a:lnTo>
                <a:lnTo>
                  <a:pt x="294823" y="402518"/>
                </a:lnTo>
                <a:lnTo>
                  <a:pt x="267926" y="374489"/>
                </a:lnTo>
                <a:lnTo>
                  <a:pt x="243030" y="345328"/>
                </a:lnTo>
                <a:lnTo>
                  <a:pt x="212439" y="305731"/>
                </a:lnTo>
                <a:lnTo>
                  <a:pt x="182328" y="263484"/>
                </a:lnTo>
                <a:lnTo>
                  <a:pt x="157168" y="221215"/>
                </a:lnTo>
                <a:lnTo>
                  <a:pt x="124457" y="159590"/>
                </a:lnTo>
                <a:lnTo>
                  <a:pt x="116136" y="143921"/>
                </a:lnTo>
                <a:lnTo>
                  <a:pt x="90127" y="97912"/>
                </a:lnTo>
                <a:lnTo>
                  <a:pt x="61627" y="55532"/>
                </a:lnTo>
                <a:lnTo>
                  <a:pt x="29450" y="19526"/>
                </a:lnTo>
                <a:lnTo>
                  <a:pt x="17703" y="9415"/>
                </a:lnTo>
                <a:lnTo>
                  <a:pt x="4775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29629" y="4815316"/>
            <a:ext cx="546735" cy="2145030"/>
          </a:xfrm>
          <a:custGeom>
            <a:avLst/>
            <a:gdLst/>
            <a:ahLst/>
            <a:cxnLst/>
            <a:rect l="l" t="t" r="r" b="b"/>
            <a:pathLst>
              <a:path w="546734" h="2145029">
                <a:moveTo>
                  <a:pt x="42085" y="0"/>
                </a:moveTo>
                <a:lnTo>
                  <a:pt x="13577" y="45662"/>
                </a:lnTo>
                <a:lnTo>
                  <a:pt x="1713" y="90466"/>
                </a:lnTo>
                <a:lnTo>
                  <a:pt x="0" y="120825"/>
                </a:lnTo>
                <a:lnTo>
                  <a:pt x="733" y="136150"/>
                </a:lnTo>
                <a:lnTo>
                  <a:pt x="8219" y="182698"/>
                </a:lnTo>
                <a:lnTo>
                  <a:pt x="21750" y="230095"/>
                </a:lnTo>
                <a:lnTo>
                  <a:pt x="38908" y="278325"/>
                </a:lnTo>
                <a:lnTo>
                  <a:pt x="61640" y="338441"/>
                </a:lnTo>
                <a:lnTo>
                  <a:pt x="83296" y="392975"/>
                </a:lnTo>
                <a:lnTo>
                  <a:pt x="105630" y="447025"/>
                </a:lnTo>
                <a:lnTo>
                  <a:pt x="151060" y="554433"/>
                </a:lnTo>
                <a:lnTo>
                  <a:pt x="162345" y="581279"/>
                </a:lnTo>
                <a:lnTo>
                  <a:pt x="184547" y="635129"/>
                </a:lnTo>
                <a:lnTo>
                  <a:pt x="205997" y="689348"/>
                </a:lnTo>
                <a:lnTo>
                  <a:pt x="226375" y="744127"/>
                </a:lnTo>
                <a:lnTo>
                  <a:pt x="245364" y="799654"/>
                </a:lnTo>
                <a:lnTo>
                  <a:pt x="262646" y="856119"/>
                </a:lnTo>
                <a:lnTo>
                  <a:pt x="279243" y="917489"/>
                </a:lnTo>
                <a:lnTo>
                  <a:pt x="293904" y="979196"/>
                </a:lnTo>
                <a:lnTo>
                  <a:pt x="306581" y="1041214"/>
                </a:lnTo>
                <a:lnTo>
                  <a:pt x="317228" y="1103519"/>
                </a:lnTo>
                <a:lnTo>
                  <a:pt x="325795" y="1166085"/>
                </a:lnTo>
                <a:lnTo>
                  <a:pt x="332236" y="1228886"/>
                </a:lnTo>
                <a:lnTo>
                  <a:pt x="336504" y="1291898"/>
                </a:lnTo>
                <a:lnTo>
                  <a:pt x="338549" y="1355093"/>
                </a:lnTo>
                <a:lnTo>
                  <a:pt x="338724" y="1386753"/>
                </a:lnTo>
                <a:lnTo>
                  <a:pt x="338326" y="1418448"/>
                </a:lnTo>
                <a:lnTo>
                  <a:pt x="335785" y="1481937"/>
                </a:lnTo>
                <a:lnTo>
                  <a:pt x="327799" y="1547216"/>
                </a:lnTo>
                <a:lnTo>
                  <a:pt x="312847" y="1611579"/>
                </a:lnTo>
                <a:lnTo>
                  <a:pt x="292885" y="1675208"/>
                </a:lnTo>
                <a:lnTo>
                  <a:pt x="269871" y="1738287"/>
                </a:lnTo>
                <a:lnTo>
                  <a:pt x="245760" y="1801001"/>
                </a:lnTo>
                <a:lnTo>
                  <a:pt x="233904" y="1832278"/>
                </a:lnTo>
                <a:lnTo>
                  <a:pt x="211815" y="1894786"/>
                </a:lnTo>
                <a:lnTo>
                  <a:pt x="193519" y="1957388"/>
                </a:lnTo>
                <a:lnTo>
                  <a:pt x="180973" y="2020265"/>
                </a:lnTo>
                <a:lnTo>
                  <a:pt x="176133" y="2083603"/>
                </a:lnTo>
                <a:lnTo>
                  <a:pt x="180553" y="2128144"/>
                </a:lnTo>
                <a:lnTo>
                  <a:pt x="211332" y="2144889"/>
                </a:lnTo>
                <a:lnTo>
                  <a:pt x="268227" y="2125082"/>
                </a:lnTo>
                <a:lnTo>
                  <a:pt x="318734" y="2096986"/>
                </a:lnTo>
                <a:lnTo>
                  <a:pt x="363182" y="2061359"/>
                </a:lnTo>
                <a:lnTo>
                  <a:pt x="401898" y="2018957"/>
                </a:lnTo>
                <a:lnTo>
                  <a:pt x="435212" y="1970536"/>
                </a:lnTo>
                <a:lnTo>
                  <a:pt x="463453" y="1916854"/>
                </a:lnTo>
                <a:lnTo>
                  <a:pt x="486949" y="1858667"/>
                </a:lnTo>
                <a:lnTo>
                  <a:pt x="506028" y="1796732"/>
                </a:lnTo>
                <a:lnTo>
                  <a:pt x="521020" y="1731805"/>
                </a:lnTo>
                <a:lnTo>
                  <a:pt x="532254" y="1664642"/>
                </a:lnTo>
                <a:lnTo>
                  <a:pt x="540057" y="1596002"/>
                </a:lnTo>
                <a:lnTo>
                  <a:pt x="544758" y="1526639"/>
                </a:lnTo>
                <a:lnTo>
                  <a:pt x="546687" y="1457312"/>
                </a:lnTo>
                <a:lnTo>
                  <a:pt x="546171" y="1388775"/>
                </a:lnTo>
                <a:lnTo>
                  <a:pt x="543540" y="1321787"/>
                </a:lnTo>
                <a:lnTo>
                  <a:pt x="539122" y="1257103"/>
                </a:lnTo>
                <a:lnTo>
                  <a:pt x="533246" y="1195481"/>
                </a:lnTo>
                <a:lnTo>
                  <a:pt x="526241" y="1137677"/>
                </a:lnTo>
                <a:lnTo>
                  <a:pt x="518435" y="1084447"/>
                </a:lnTo>
                <a:lnTo>
                  <a:pt x="510156" y="1036548"/>
                </a:lnTo>
                <a:lnTo>
                  <a:pt x="498832" y="981503"/>
                </a:lnTo>
                <a:lnTo>
                  <a:pt x="485567" y="926656"/>
                </a:lnTo>
                <a:lnTo>
                  <a:pt x="470476" y="872033"/>
                </a:lnTo>
                <a:lnTo>
                  <a:pt x="453669" y="817659"/>
                </a:lnTo>
                <a:lnTo>
                  <a:pt x="435260" y="763558"/>
                </a:lnTo>
                <a:lnTo>
                  <a:pt x="415360" y="709755"/>
                </a:lnTo>
                <a:lnTo>
                  <a:pt x="394082" y="656275"/>
                </a:lnTo>
                <a:lnTo>
                  <a:pt x="371539" y="603143"/>
                </a:lnTo>
                <a:lnTo>
                  <a:pt x="347841" y="550384"/>
                </a:lnTo>
                <a:lnTo>
                  <a:pt x="323103" y="498022"/>
                </a:lnTo>
                <a:lnTo>
                  <a:pt x="297435" y="446083"/>
                </a:lnTo>
                <a:lnTo>
                  <a:pt x="270951" y="394591"/>
                </a:lnTo>
                <a:lnTo>
                  <a:pt x="243763" y="343571"/>
                </a:lnTo>
                <a:lnTo>
                  <a:pt x="215982" y="293048"/>
                </a:lnTo>
                <a:lnTo>
                  <a:pt x="187721" y="243047"/>
                </a:lnTo>
                <a:lnTo>
                  <a:pt x="159093" y="193593"/>
                </a:lnTo>
                <a:lnTo>
                  <a:pt x="130210" y="144710"/>
                </a:lnTo>
                <a:lnTo>
                  <a:pt x="101184" y="96424"/>
                </a:lnTo>
                <a:lnTo>
                  <a:pt x="72127" y="48758"/>
                </a:lnTo>
                <a:lnTo>
                  <a:pt x="42085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49473" y="5732071"/>
            <a:ext cx="426084" cy="380365"/>
          </a:xfrm>
          <a:custGeom>
            <a:avLst/>
            <a:gdLst/>
            <a:ahLst/>
            <a:cxnLst/>
            <a:rect l="l" t="t" r="r" b="b"/>
            <a:pathLst>
              <a:path w="426084" h="380364">
                <a:moveTo>
                  <a:pt x="20209" y="0"/>
                </a:moveTo>
                <a:lnTo>
                  <a:pt x="0" y="35137"/>
                </a:lnTo>
                <a:lnTo>
                  <a:pt x="1373" y="46675"/>
                </a:lnTo>
                <a:lnTo>
                  <a:pt x="20751" y="89801"/>
                </a:lnTo>
                <a:lnTo>
                  <a:pt x="66155" y="151159"/>
                </a:lnTo>
                <a:lnTo>
                  <a:pt x="89532" y="181814"/>
                </a:lnTo>
                <a:lnTo>
                  <a:pt x="121081" y="221145"/>
                </a:lnTo>
                <a:lnTo>
                  <a:pt x="154148" y="258431"/>
                </a:lnTo>
                <a:lnTo>
                  <a:pt x="190329" y="291820"/>
                </a:lnTo>
                <a:lnTo>
                  <a:pt x="231661" y="322614"/>
                </a:lnTo>
                <a:lnTo>
                  <a:pt x="263818" y="343064"/>
                </a:lnTo>
                <a:lnTo>
                  <a:pt x="297513" y="360916"/>
                </a:lnTo>
                <a:lnTo>
                  <a:pt x="346922" y="378072"/>
                </a:lnTo>
                <a:lnTo>
                  <a:pt x="362170" y="380139"/>
                </a:lnTo>
                <a:lnTo>
                  <a:pt x="376426" y="379928"/>
                </a:lnTo>
                <a:lnTo>
                  <a:pt x="410936" y="362910"/>
                </a:lnTo>
                <a:lnTo>
                  <a:pt x="425792" y="322954"/>
                </a:lnTo>
                <a:lnTo>
                  <a:pt x="422577" y="311902"/>
                </a:lnTo>
                <a:lnTo>
                  <a:pt x="384879" y="279969"/>
                </a:lnTo>
                <a:lnTo>
                  <a:pt x="350540" y="267524"/>
                </a:lnTo>
                <a:lnTo>
                  <a:pt x="338110" y="262908"/>
                </a:lnTo>
                <a:lnTo>
                  <a:pt x="303241" y="246213"/>
                </a:lnTo>
                <a:lnTo>
                  <a:pt x="261310" y="218207"/>
                </a:lnTo>
                <a:lnTo>
                  <a:pt x="222872" y="185041"/>
                </a:lnTo>
                <a:lnTo>
                  <a:pt x="195209" y="157702"/>
                </a:lnTo>
                <a:lnTo>
                  <a:pt x="172314" y="131935"/>
                </a:lnTo>
                <a:lnTo>
                  <a:pt x="162643" y="121160"/>
                </a:lnTo>
                <a:lnTo>
                  <a:pt x="127659" y="83622"/>
                </a:lnTo>
                <a:lnTo>
                  <a:pt x="88317" y="45079"/>
                </a:lnTo>
                <a:lnTo>
                  <a:pt x="50529" y="14285"/>
                </a:lnTo>
                <a:lnTo>
                  <a:pt x="29121" y="2387"/>
                </a:lnTo>
                <a:lnTo>
                  <a:pt x="20209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102022" y="6074283"/>
            <a:ext cx="308610" cy="539750"/>
          </a:xfrm>
          <a:custGeom>
            <a:avLst/>
            <a:gdLst/>
            <a:ahLst/>
            <a:cxnLst/>
            <a:rect l="l" t="t" r="r" b="b"/>
            <a:pathLst>
              <a:path w="308609" h="539750">
                <a:moveTo>
                  <a:pt x="296188" y="0"/>
                </a:moveTo>
                <a:lnTo>
                  <a:pt x="269225" y="29423"/>
                </a:lnTo>
                <a:lnTo>
                  <a:pt x="240857" y="71345"/>
                </a:lnTo>
                <a:lnTo>
                  <a:pt x="222690" y="104838"/>
                </a:lnTo>
                <a:lnTo>
                  <a:pt x="194785" y="162468"/>
                </a:lnTo>
                <a:lnTo>
                  <a:pt x="189161" y="174029"/>
                </a:lnTo>
                <a:lnTo>
                  <a:pt x="166827" y="216234"/>
                </a:lnTo>
                <a:lnTo>
                  <a:pt x="141235" y="260010"/>
                </a:lnTo>
                <a:lnTo>
                  <a:pt x="115019" y="301634"/>
                </a:lnTo>
                <a:lnTo>
                  <a:pt x="88428" y="341745"/>
                </a:lnTo>
                <a:lnTo>
                  <a:pt x="35114" y="419981"/>
                </a:lnTo>
                <a:lnTo>
                  <a:pt x="26319" y="433039"/>
                </a:lnTo>
                <a:lnTo>
                  <a:pt x="3800" y="468923"/>
                </a:lnTo>
                <a:lnTo>
                  <a:pt x="0" y="487465"/>
                </a:lnTo>
                <a:lnTo>
                  <a:pt x="923" y="496235"/>
                </a:lnTo>
                <a:lnTo>
                  <a:pt x="26489" y="530413"/>
                </a:lnTo>
                <a:lnTo>
                  <a:pt x="61158" y="539161"/>
                </a:lnTo>
                <a:lnTo>
                  <a:pt x="70282" y="537794"/>
                </a:lnTo>
                <a:lnTo>
                  <a:pt x="105950" y="512480"/>
                </a:lnTo>
                <a:lnTo>
                  <a:pt x="142457" y="471428"/>
                </a:lnTo>
                <a:lnTo>
                  <a:pt x="178224" y="423582"/>
                </a:lnTo>
                <a:lnTo>
                  <a:pt x="212015" y="370465"/>
                </a:lnTo>
                <a:lnTo>
                  <a:pt x="242599" y="313599"/>
                </a:lnTo>
                <a:lnTo>
                  <a:pt x="268740" y="254504"/>
                </a:lnTo>
                <a:lnTo>
                  <a:pt x="289206" y="194704"/>
                </a:lnTo>
                <a:lnTo>
                  <a:pt x="302764" y="135720"/>
                </a:lnTo>
                <a:lnTo>
                  <a:pt x="308178" y="79073"/>
                </a:lnTo>
                <a:lnTo>
                  <a:pt x="307447" y="52102"/>
                </a:lnTo>
                <a:lnTo>
                  <a:pt x="304217" y="26286"/>
                </a:lnTo>
                <a:lnTo>
                  <a:pt x="298334" y="1816"/>
                </a:lnTo>
                <a:lnTo>
                  <a:pt x="297941" y="406"/>
                </a:lnTo>
                <a:lnTo>
                  <a:pt x="296188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919096" y="4481057"/>
            <a:ext cx="164465" cy="945515"/>
          </a:xfrm>
          <a:custGeom>
            <a:avLst/>
            <a:gdLst/>
            <a:ahLst/>
            <a:cxnLst/>
            <a:rect l="l" t="t" r="r" b="b"/>
            <a:pathLst>
              <a:path w="164465" h="945514">
                <a:moveTo>
                  <a:pt x="14325" y="0"/>
                </a:moveTo>
                <a:lnTo>
                  <a:pt x="5451" y="3216"/>
                </a:lnTo>
                <a:lnTo>
                  <a:pt x="39" y="11321"/>
                </a:lnTo>
                <a:lnTo>
                  <a:pt x="0" y="17945"/>
                </a:lnTo>
                <a:lnTo>
                  <a:pt x="6329" y="43179"/>
                </a:lnTo>
                <a:lnTo>
                  <a:pt x="12501" y="68210"/>
                </a:lnTo>
                <a:lnTo>
                  <a:pt x="24301" y="117778"/>
                </a:lnTo>
                <a:lnTo>
                  <a:pt x="35247" y="166876"/>
                </a:lnTo>
                <a:lnTo>
                  <a:pt x="45185" y="215729"/>
                </a:lnTo>
                <a:lnTo>
                  <a:pt x="53975" y="264642"/>
                </a:lnTo>
                <a:lnTo>
                  <a:pt x="61425" y="313601"/>
                </a:lnTo>
                <a:lnTo>
                  <a:pt x="67422" y="363072"/>
                </a:lnTo>
                <a:lnTo>
                  <a:pt x="71799" y="413200"/>
                </a:lnTo>
                <a:lnTo>
                  <a:pt x="74403" y="464211"/>
                </a:lnTo>
                <a:lnTo>
                  <a:pt x="75082" y="516331"/>
                </a:lnTo>
                <a:lnTo>
                  <a:pt x="74587" y="536553"/>
                </a:lnTo>
                <a:lnTo>
                  <a:pt x="71666" y="577713"/>
                </a:lnTo>
                <a:lnTo>
                  <a:pt x="66910" y="619608"/>
                </a:lnTo>
                <a:lnTo>
                  <a:pt x="58278" y="683254"/>
                </a:lnTo>
                <a:lnTo>
                  <a:pt x="55444" y="704553"/>
                </a:lnTo>
                <a:lnTo>
                  <a:pt x="50508" y="747078"/>
                </a:lnTo>
                <a:lnTo>
                  <a:pt x="47286" y="789287"/>
                </a:lnTo>
                <a:lnTo>
                  <a:pt x="46595" y="810192"/>
                </a:lnTo>
                <a:lnTo>
                  <a:pt x="46666" y="830919"/>
                </a:lnTo>
                <a:lnTo>
                  <a:pt x="49534" y="871710"/>
                </a:lnTo>
                <a:lnTo>
                  <a:pt x="56778" y="911397"/>
                </a:lnTo>
                <a:lnTo>
                  <a:pt x="78898" y="945462"/>
                </a:lnTo>
                <a:lnTo>
                  <a:pt x="89848" y="944600"/>
                </a:lnTo>
                <a:lnTo>
                  <a:pt x="120546" y="896282"/>
                </a:lnTo>
                <a:lnTo>
                  <a:pt x="136729" y="851436"/>
                </a:lnTo>
                <a:lnTo>
                  <a:pt x="148408" y="803984"/>
                </a:lnTo>
                <a:lnTo>
                  <a:pt x="156322" y="754480"/>
                </a:lnTo>
                <a:lnTo>
                  <a:pt x="161137" y="703736"/>
                </a:lnTo>
                <a:lnTo>
                  <a:pt x="163541" y="652499"/>
                </a:lnTo>
                <a:lnTo>
                  <a:pt x="164122" y="576354"/>
                </a:lnTo>
                <a:lnTo>
                  <a:pt x="163852" y="551535"/>
                </a:lnTo>
                <a:lnTo>
                  <a:pt x="163130" y="503304"/>
                </a:lnTo>
                <a:lnTo>
                  <a:pt x="162850" y="480077"/>
                </a:lnTo>
                <a:lnTo>
                  <a:pt x="162474" y="433686"/>
                </a:lnTo>
                <a:lnTo>
                  <a:pt x="160287" y="385477"/>
                </a:lnTo>
                <a:lnTo>
                  <a:pt x="155705" y="337001"/>
                </a:lnTo>
                <a:lnTo>
                  <a:pt x="148514" y="288649"/>
                </a:lnTo>
                <a:lnTo>
                  <a:pt x="138496" y="240812"/>
                </a:lnTo>
                <a:lnTo>
                  <a:pt x="125437" y="193880"/>
                </a:lnTo>
                <a:lnTo>
                  <a:pt x="109120" y="148243"/>
                </a:lnTo>
                <a:lnTo>
                  <a:pt x="89330" y="104292"/>
                </a:lnTo>
                <a:lnTo>
                  <a:pt x="65850" y="62418"/>
                </a:lnTo>
                <a:lnTo>
                  <a:pt x="38465" y="23012"/>
                </a:lnTo>
                <a:lnTo>
                  <a:pt x="23241" y="4356"/>
                </a:lnTo>
                <a:lnTo>
                  <a:pt x="14325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511906" y="7001070"/>
            <a:ext cx="335280" cy="704850"/>
          </a:xfrm>
          <a:custGeom>
            <a:avLst/>
            <a:gdLst/>
            <a:ahLst/>
            <a:cxnLst/>
            <a:rect l="l" t="t" r="r" b="b"/>
            <a:pathLst>
              <a:path w="335279" h="704850">
                <a:moveTo>
                  <a:pt x="330176" y="0"/>
                </a:moveTo>
                <a:lnTo>
                  <a:pt x="284670" y="46852"/>
                </a:lnTo>
                <a:lnTo>
                  <a:pt x="234795" y="104290"/>
                </a:lnTo>
                <a:lnTo>
                  <a:pt x="208248" y="137235"/>
                </a:lnTo>
                <a:lnTo>
                  <a:pt x="181299" y="172497"/>
                </a:lnTo>
                <a:lnTo>
                  <a:pt x="154447" y="209700"/>
                </a:lnTo>
                <a:lnTo>
                  <a:pt x="128196" y="248468"/>
                </a:lnTo>
                <a:lnTo>
                  <a:pt x="103047" y="288427"/>
                </a:lnTo>
                <a:lnTo>
                  <a:pt x="79501" y="329199"/>
                </a:lnTo>
                <a:lnTo>
                  <a:pt x="58061" y="370411"/>
                </a:lnTo>
                <a:lnTo>
                  <a:pt x="39228" y="411685"/>
                </a:lnTo>
                <a:lnTo>
                  <a:pt x="23503" y="452647"/>
                </a:lnTo>
                <a:lnTo>
                  <a:pt x="11389" y="492921"/>
                </a:lnTo>
                <a:lnTo>
                  <a:pt x="3387" y="532132"/>
                </a:lnTo>
                <a:lnTo>
                  <a:pt x="0" y="569903"/>
                </a:lnTo>
                <a:lnTo>
                  <a:pt x="1727" y="605859"/>
                </a:lnTo>
                <a:lnTo>
                  <a:pt x="9073" y="639625"/>
                </a:lnTo>
                <a:lnTo>
                  <a:pt x="22537" y="670825"/>
                </a:lnTo>
                <a:lnTo>
                  <a:pt x="42622" y="699084"/>
                </a:lnTo>
                <a:lnTo>
                  <a:pt x="52553" y="704616"/>
                </a:lnTo>
                <a:lnTo>
                  <a:pt x="63221" y="702893"/>
                </a:lnTo>
                <a:lnTo>
                  <a:pt x="81542" y="658076"/>
                </a:lnTo>
                <a:lnTo>
                  <a:pt x="86869" y="608655"/>
                </a:lnTo>
                <a:lnTo>
                  <a:pt x="88195" y="584169"/>
                </a:lnTo>
                <a:lnTo>
                  <a:pt x="88906" y="571959"/>
                </a:lnTo>
                <a:lnTo>
                  <a:pt x="94640" y="523182"/>
                </a:lnTo>
                <a:lnTo>
                  <a:pt x="104446" y="485162"/>
                </a:lnTo>
                <a:lnTo>
                  <a:pt x="116960" y="448460"/>
                </a:lnTo>
                <a:lnTo>
                  <a:pt x="131585" y="412933"/>
                </a:lnTo>
                <a:lnTo>
                  <a:pt x="153339" y="367139"/>
                </a:lnTo>
                <a:lnTo>
                  <a:pt x="182165" y="311951"/>
                </a:lnTo>
                <a:lnTo>
                  <a:pt x="208050" y="266017"/>
                </a:lnTo>
                <a:lnTo>
                  <a:pt x="243545" y="207174"/>
                </a:lnTo>
                <a:lnTo>
                  <a:pt x="252301" y="192644"/>
                </a:lnTo>
                <a:lnTo>
                  <a:pt x="277584" y="148890"/>
                </a:lnTo>
                <a:lnTo>
                  <a:pt x="300467" y="104110"/>
                </a:lnTo>
                <a:lnTo>
                  <a:pt x="319765" y="57296"/>
                </a:lnTo>
                <a:lnTo>
                  <a:pt x="334290" y="7442"/>
                </a:lnTo>
                <a:lnTo>
                  <a:pt x="335281" y="3187"/>
                </a:lnTo>
                <a:lnTo>
                  <a:pt x="330176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204565" y="8824189"/>
            <a:ext cx="756285" cy="179070"/>
          </a:xfrm>
          <a:custGeom>
            <a:avLst/>
            <a:gdLst/>
            <a:ahLst/>
            <a:cxnLst/>
            <a:rect l="l" t="t" r="r" b="b"/>
            <a:pathLst>
              <a:path w="756284" h="179070">
                <a:moveTo>
                  <a:pt x="493185" y="0"/>
                </a:moveTo>
                <a:lnTo>
                  <a:pt x="451367" y="19"/>
                </a:lnTo>
                <a:lnTo>
                  <a:pt x="409027" y="2172"/>
                </a:lnTo>
                <a:lnTo>
                  <a:pt x="366502" y="6374"/>
                </a:lnTo>
                <a:lnTo>
                  <a:pt x="324132" y="12544"/>
                </a:lnTo>
                <a:lnTo>
                  <a:pt x="282257" y="20598"/>
                </a:lnTo>
                <a:lnTo>
                  <a:pt x="241213" y="30456"/>
                </a:lnTo>
                <a:lnTo>
                  <a:pt x="201342" y="42033"/>
                </a:lnTo>
                <a:lnTo>
                  <a:pt x="162981" y="55248"/>
                </a:lnTo>
                <a:lnTo>
                  <a:pt x="126469" y="70018"/>
                </a:lnTo>
                <a:lnTo>
                  <a:pt x="60348" y="103894"/>
                </a:lnTo>
                <a:lnTo>
                  <a:pt x="5691" y="143000"/>
                </a:lnTo>
                <a:lnTo>
                  <a:pt x="0" y="152538"/>
                </a:lnTo>
                <a:lnTo>
                  <a:pt x="565" y="163356"/>
                </a:lnTo>
                <a:lnTo>
                  <a:pt x="6171" y="172804"/>
                </a:lnTo>
                <a:lnTo>
                  <a:pt x="15604" y="178227"/>
                </a:lnTo>
                <a:lnTo>
                  <a:pt x="20500" y="178662"/>
                </a:lnTo>
                <a:lnTo>
                  <a:pt x="36658" y="177544"/>
                </a:lnTo>
                <a:lnTo>
                  <a:pt x="84754" y="171203"/>
                </a:lnTo>
                <a:lnTo>
                  <a:pt x="132446" y="161488"/>
                </a:lnTo>
                <a:lnTo>
                  <a:pt x="243316" y="133662"/>
                </a:lnTo>
                <a:lnTo>
                  <a:pt x="259221" y="129868"/>
                </a:lnTo>
                <a:lnTo>
                  <a:pt x="307200" y="119916"/>
                </a:lnTo>
                <a:lnTo>
                  <a:pt x="359131" y="112954"/>
                </a:lnTo>
                <a:lnTo>
                  <a:pt x="398288" y="111077"/>
                </a:lnTo>
                <a:lnTo>
                  <a:pt x="748906" y="111075"/>
                </a:lnTo>
                <a:lnTo>
                  <a:pt x="753178" y="105338"/>
                </a:lnTo>
                <a:lnTo>
                  <a:pt x="756263" y="95554"/>
                </a:lnTo>
                <a:lnTo>
                  <a:pt x="755791" y="85268"/>
                </a:lnTo>
                <a:lnTo>
                  <a:pt x="751419" y="75307"/>
                </a:lnTo>
                <a:lnTo>
                  <a:pt x="714133" y="49279"/>
                </a:lnTo>
                <a:lnTo>
                  <a:pt x="648449" y="22894"/>
                </a:lnTo>
                <a:lnTo>
                  <a:pt x="573896" y="6687"/>
                </a:lnTo>
                <a:lnTo>
                  <a:pt x="534141" y="2195"/>
                </a:lnTo>
                <a:lnTo>
                  <a:pt x="493185" y="0"/>
                </a:lnTo>
                <a:close/>
              </a:path>
              <a:path w="756284" h="179070">
                <a:moveTo>
                  <a:pt x="748906" y="111075"/>
                </a:moveTo>
                <a:lnTo>
                  <a:pt x="417804" y="111075"/>
                </a:lnTo>
                <a:lnTo>
                  <a:pt x="437280" y="111585"/>
                </a:lnTo>
                <a:lnTo>
                  <a:pt x="456718" y="112523"/>
                </a:lnTo>
                <a:lnTo>
                  <a:pt x="476121" y="113805"/>
                </a:lnTo>
                <a:lnTo>
                  <a:pt x="495490" y="115346"/>
                </a:lnTo>
                <a:lnTo>
                  <a:pt x="591901" y="123997"/>
                </a:lnTo>
                <a:lnTo>
                  <a:pt x="611111" y="125327"/>
                </a:lnTo>
                <a:lnTo>
                  <a:pt x="630301" y="126327"/>
                </a:lnTo>
                <a:lnTo>
                  <a:pt x="649472" y="126913"/>
                </a:lnTo>
                <a:lnTo>
                  <a:pt x="668629" y="127000"/>
                </a:lnTo>
                <a:lnTo>
                  <a:pt x="687771" y="126505"/>
                </a:lnTo>
                <a:lnTo>
                  <a:pt x="706902" y="125343"/>
                </a:lnTo>
                <a:lnTo>
                  <a:pt x="726023" y="123430"/>
                </a:lnTo>
                <a:lnTo>
                  <a:pt x="737715" y="120101"/>
                </a:lnTo>
                <a:lnTo>
                  <a:pt x="746881" y="113795"/>
                </a:lnTo>
                <a:lnTo>
                  <a:pt x="748906" y="111075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989006" y="8692639"/>
            <a:ext cx="408305" cy="711835"/>
          </a:xfrm>
          <a:custGeom>
            <a:avLst/>
            <a:gdLst/>
            <a:ahLst/>
            <a:cxnLst/>
            <a:rect l="l" t="t" r="r" b="b"/>
            <a:pathLst>
              <a:path w="408304" h="711834">
                <a:moveTo>
                  <a:pt x="365487" y="0"/>
                </a:moveTo>
                <a:lnTo>
                  <a:pt x="328864" y="21799"/>
                </a:lnTo>
                <a:lnTo>
                  <a:pt x="323870" y="40497"/>
                </a:lnTo>
                <a:lnTo>
                  <a:pt x="318777" y="58919"/>
                </a:lnTo>
                <a:lnTo>
                  <a:pt x="302761" y="112840"/>
                </a:lnTo>
                <a:lnTo>
                  <a:pt x="285472" y="164967"/>
                </a:lnTo>
                <a:lnTo>
                  <a:pt x="266671" y="215652"/>
                </a:lnTo>
                <a:lnTo>
                  <a:pt x="246120" y="265252"/>
                </a:lnTo>
                <a:lnTo>
                  <a:pt x="223579" y="314118"/>
                </a:lnTo>
                <a:lnTo>
                  <a:pt x="198809" y="362607"/>
                </a:lnTo>
                <a:lnTo>
                  <a:pt x="170767" y="410766"/>
                </a:lnTo>
                <a:lnTo>
                  <a:pt x="140019" y="457754"/>
                </a:lnTo>
                <a:lnTo>
                  <a:pt x="97254" y="519609"/>
                </a:lnTo>
                <a:lnTo>
                  <a:pt x="86595" y="535077"/>
                </a:lnTo>
                <a:lnTo>
                  <a:pt x="55531" y="581846"/>
                </a:lnTo>
                <a:lnTo>
                  <a:pt x="26933" y="629623"/>
                </a:lnTo>
                <a:lnTo>
                  <a:pt x="2213" y="679002"/>
                </a:lnTo>
                <a:lnTo>
                  <a:pt x="0" y="689549"/>
                </a:lnTo>
                <a:lnTo>
                  <a:pt x="2096" y="699314"/>
                </a:lnTo>
                <a:lnTo>
                  <a:pt x="7676" y="707087"/>
                </a:lnTo>
                <a:lnTo>
                  <a:pt x="15914" y="711657"/>
                </a:lnTo>
                <a:lnTo>
                  <a:pt x="25983" y="711814"/>
                </a:lnTo>
                <a:lnTo>
                  <a:pt x="32503" y="709317"/>
                </a:lnTo>
                <a:lnTo>
                  <a:pt x="79702" y="677740"/>
                </a:lnTo>
                <a:lnTo>
                  <a:pt x="108787" y="652028"/>
                </a:lnTo>
                <a:lnTo>
                  <a:pt x="136086" y="623333"/>
                </a:lnTo>
                <a:lnTo>
                  <a:pt x="161703" y="592297"/>
                </a:lnTo>
                <a:lnTo>
                  <a:pt x="185743" y="559561"/>
                </a:lnTo>
                <a:lnTo>
                  <a:pt x="208308" y="525764"/>
                </a:lnTo>
                <a:lnTo>
                  <a:pt x="229502" y="491548"/>
                </a:lnTo>
                <a:lnTo>
                  <a:pt x="249429" y="457554"/>
                </a:lnTo>
                <a:lnTo>
                  <a:pt x="277168" y="408378"/>
                </a:lnTo>
                <a:lnTo>
                  <a:pt x="295684" y="374448"/>
                </a:lnTo>
                <a:lnTo>
                  <a:pt x="313633" y="339626"/>
                </a:lnTo>
                <a:lnTo>
                  <a:pt x="330776" y="304008"/>
                </a:lnTo>
                <a:lnTo>
                  <a:pt x="346874" y="267691"/>
                </a:lnTo>
                <a:lnTo>
                  <a:pt x="361685" y="230771"/>
                </a:lnTo>
                <a:lnTo>
                  <a:pt x="374971" y="193344"/>
                </a:lnTo>
                <a:lnTo>
                  <a:pt x="386490" y="155507"/>
                </a:lnTo>
                <a:lnTo>
                  <a:pt x="396004" y="117356"/>
                </a:lnTo>
                <a:lnTo>
                  <a:pt x="403272" y="78987"/>
                </a:lnTo>
                <a:lnTo>
                  <a:pt x="408054" y="40485"/>
                </a:lnTo>
                <a:lnTo>
                  <a:pt x="407279" y="28163"/>
                </a:lnTo>
                <a:lnTo>
                  <a:pt x="403036" y="17971"/>
                </a:lnTo>
                <a:lnTo>
                  <a:pt x="396030" y="9990"/>
                </a:lnTo>
                <a:lnTo>
                  <a:pt x="386967" y="4289"/>
                </a:lnTo>
                <a:lnTo>
                  <a:pt x="376551" y="936"/>
                </a:lnTo>
                <a:lnTo>
                  <a:pt x="365487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823865" y="8368440"/>
            <a:ext cx="493395" cy="172720"/>
          </a:xfrm>
          <a:custGeom>
            <a:avLst/>
            <a:gdLst/>
            <a:ahLst/>
            <a:cxnLst/>
            <a:rect l="l" t="t" r="r" b="b"/>
            <a:pathLst>
              <a:path w="493395" h="172720">
                <a:moveTo>
                  <a:pt x="170420" y="0"/>
                </a:moveTo>
                <a:lnTo>
                  <a:pt x="121201" y="2322"/>
                </a:lnTo>
                <a:lnTo>
                  <a:pt x="74377" y="9724"/>
                </a:lnTo>
                <a:lnTo>
                  <a:pt x="31061" y="22544"/>
                </a:lnTo>
                <a:lnTo>
                  <a:pt x="0" y="50524"/>
                </a:lnTo>
                <a:lnTo>
                  <a:pt x="2708" y="61998"/>
                </a:lnTo>
                <a:lnTo>
                  <a:pt x="41632" y="76620"/>
                </a:lnTo>
                <a:lnTo>
                  <a:pt x="129855" y="87232"/>
                </a:lnTo>
                <a:lnTo>
                  <a:pt x="167662" y="91882"/>
                </a:lnTo>
                <a:lnTo>
                  <a:pt x="205356" y="97655"/>
                </a:lnTo>
                <a:lnTo>
                  <a:pt x="243185" y="105758"/>
                </a:lnTo>
                <a:lnTo>
                  <a:pt x="280029" y="116905"/>
                </a:lnTo>
                <a:lnTo>
                  <a:pt x="363283" y="147943"/>
                </a:lnTo>
                <a:lnTo>
                  <a:pt x="375124" y="152284"/>
                </a:lnTo>
                <a:lnTo>
                  <a:pt x="423058" y="167592"/>
                </a:lnTo>
                <a:lnTo>
                  <a:pt x="447051" y="172175"/>
                </a:lnTo>
                <a:lnTo>
                  <a:pt x="457768" y="171147"/>
                </a:lnTo>
                <a:lnTo>
                  <a:pt x="491315" y="139420"/>
                </a:lnTo>
                <a:lnTo>
                  <a:pt x="493197" y="130018"/>
                </a:lnTo>
                <a:lnTo>
                  <a:pt x="493196" y="120351"/>
                </a:lnTo>
                <a:lnTo>
                  <a:pt x="472018" y="85492"/>
                </a:lnTo>
                <a:lnTo>
                  <a:pt x="434306" y="62996"/>
                </a:lnTo>
                <a:lnTo>
                  <a:pt x="391769" y="43393"/>
                </a:lnTo>
                <a:lnTo>
                  <a:pt x="345517" y="27019"/>
                </a:lnTo>
                <a:lnTo>
                  <a:pt x="296660" y="14211"/>
                </a:lnTo>
                <a:lnTo>
                  <a:pt x="246312" y="5305"/>
                </a:lnTo>
                <a:lnTo>
                  <a:pt x="195581" y="638"/>
                </a:lnTo>
                <a:lnTo>
                  <a:pt x="170420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524360" y="8222389"/>
            <a:ext cx="158115" cy="337820"/>
          </a:xfrm>
          <a:custGeom>
            <a:avLst/>
            <a:gdLst/>
            <a:ahLst/>
            <a:cxnLst/>
            <a:rect l="l" t="t" r="r" b="b"/>
            <a:pathLst>
              <a:path w="158115" h="337820">
                <a:moveTo>
                  <a:pt x="109901" y="0"/>
                </a:moveTo>
                <a:lnTo>
                  <a:pt x="74669" y="34403"/>
                </a:lnTo>
                <a:lnTo>
                  <a:pt x="64407" y="71232"/>
                </a:lnTo>
                <a:lnTo>
                  <a:pt x="61198" y="84635"/>
                </a:lnTo>
                <a:lnTo>
                  <a:pt x="50632" y="122527"/>
                </a:lnTo>
                <a:lnTo>
                  <a:pt x="35269" y="169437"/>
                </a:lnTo>
                <a:lnTo>
                  <a:pt x="18118" y="217909"/>
                </a:lnTo>
                <a:lnTo>
                  <a:pt x="13885" y="229929"/>
                </a:lnTo>
                <a:lnTo>
                  <a:pt x="828" y="277826"/>
                </a:lnTo>
                <a:lnTo>
                  <a:pt x="0" y="293187"/>
                </a:lnTo>
                <a:lnTo>
                  <a:pt x="2709" y="304344"/>
                </a:lnTo>
                <a:lnTo>
                  <a:pt x="7511" y="313540"/>
                </a:lnTo>
                <a:lnTo>
                  <a:pt x="12960" y="323021"/>
                </a:lnTo>
                <a:lnTo>
                  <a:pt x="17611" y="335033"/>
                </a:lnTo>
                <a:lnTo>
                  <a:pt x="18190" y="337346"/>
                </a:lnTo>
                <a:lnTo>
                  <a:pt x="20171" y="337562"/>
                </a:lnTo>
                <a:lnTo>
                  <a:pt x="20349" y="336267"/>
                </a:lnTo>
                <a:lnTo>
                  <a:pt x="24793" y="330820"/>
                </a:lnTo>
                <a:lnTo>
                  <a:pt x="34958" y="321164"/>
                </a:lnTo>
                <a:lnTo>
                  <a:pt x="47216" y="309782"/>
                </a:lnTo>
                <a:lnTo>
                  <a:pt x="57939" y="299160"/>
                </a:lnTo>
                <a:lnTo>
                  <a:pt x="77696" y="263365"/>
                </a:lnTo>
                <a:lnTo>
                  <a:pt x="97865" y="217848"/>
                </a:lnTo>
                <a:lnTo>
                  <a:pt x="102528" y="206956"/>
                </a:lnTo>
                <a:lnTo>
                  <a:pt x="107008" y="197257"/>
                </a:lnTo>
                <a:lnTo>
                  <a:pt x="111951" y="186978"/>
                </a:lnTo>
                <a:lnTo>
                  <a:pt x="122684" y="165017"/>
                </a:lnTo>
                <a:lnTo>
                  <a:pt x="128202" y="153504"/>
                </a:lnTo>
                <a:lnTo>
                  <a:pt x="143728" y="117847"/>
                </a:lnTo>
                <a:lnTo>
                  <a:pt x="156957" y="70842"/>
                </a:lnTo>
                <a:lnTo>
                  <a:pt x="158023" y="59748"/>
                </a:lnTo>
                <a:lnTo>
                  <a:pt x="157920" y="49087"/>
                </a:lnTo>
                <a:lnTo>
                  <a:pt x="140996" y="11234"/>
                </a:lnTo>
                <a:lnTo>
                  <a:pt x="120676" y="213"/>
                </a:lnTo>
                <a:lnTo>
                  <a:pt x="109901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546851" y="8223607"/>
            <a:ext cx="335280" cy="789940"/>
          </a:xfrm>
          <a:custGeom>
            <a:avLst/>
            <a:gdLst/>
            <a:ahLst/>
            <a:cxnLst/>
            <a:rect l="l" t="t" r="r" b="b"/>
            <a:pathLst>
              <a:path w="335279" h="789940">
                <a:moveTo>
                  <a:pt x="289212" y="0"/>
                </a:moveTo>
                <a:lnTo>
                  <a:pt x="258149" y="34923"/>
                </a:lnTo>
                <a:lnTo>
                  <a:pt x="234466" y="83315"/>
                </a:lnTo>
                <a:lnTo>
                  <a:pt x="216797" y="133159"/>
                </a:lnTo>
                <a:lnTo>
                  <a:pt x="203184" y="183888"/>
                </a:lnTo>
                <a:lnTo>
                  <a:pt x="187959" y="251927"/>
                </a:lnTo>
                <a:lnTo>
                  <a:pt x="184192" y="268868"/>
                </a:lnTo>
                <a:lnTo>
                  <a:pt x="171825" y="319191"/>
                </a:lnTo>
                <a:lnTo>
                  <a:pt x="160648" y="356550"/>
                </a:lnTo>
                <a:lnTo>
                  <a:pt x="146526" y="397583"/>
                </a:lnTo>
                <a:lnTo>
                  <a:pt x="131046" y="437933"/>
                </a:lnTo>
                <a:lnTo>
                  <a:pt x="114513" y="477755"/>
                </a:lnTo>
                <a:lnTo>
                  <a:pt x="97229" y="517204"/>
                </a:lnTo>
                <a:lnTo>
                  <a:pt x="79498" y="556434"/>
                </a:lnTo>
                <a:lnTo>
                  <a:pt x="61625" y="595601"/>
                </a:lnTo>
                <a:lnTo>
                  <a:pt x="52729" y="615209"/>
                </a:lnTo>
                <a:lnTo>
                  <a:pt x="35210" y="654571"/>
                </a:lnTo>
                <a:lnTo>
                  <a:pt x="18307" y="694256"/>
                </a:lnTo>
                <a:lnTo>
                  <a:pt x="2323" y="734420"/>
                </a:lnTo>
                <a:lnTo>
                  <a:pt x="0" y="744483"/>
                </a:lnTo>
                <a:lnTo>
                  <a:pt x="553" y="754107"/>
                </a:lnTo>
                <a:lnTo>
                  <a:pt x="32504" y="787555"/>
                </a:lnTo>
                <a:lnTo>
                  <a:pt x="51451" y="789775"/>
                </a:lnTo>
                <a:lnTo>
                  <a:pt x="60677" y="787555"/>
                </a:lnTo>
                <a:lnTo>
                  <a:pt x="96771" y="749855"/>
                </a:lnTo>
                <a:lnTo>
                  <a:pt x="140964" y="687539"/>
                </a:lnTo>
                <a:lnTo>
                  <a:pt x="163131" y="652867"/>
                </a:lnTo>
                <a:lnTo>
                  <a:pt x="185010" y="616211"/>
                </a:lnTo>
                <a:lnTo>
                  <a:pt x="206351" y="577837"/>
                </a:lnTo>
                <a:lnTo>
                  <a:pt x="226903" y="538015"/>
                </a:lnTo>
                <a:lnTo>
                  <a:pt x="246416" y="497011"/>
                </a:lnTo>
                <a:lnTo>
                  <a:pt x="264638" y="455093"/>
                </a:lnTo>
                <a:lnTo>
                  <a:pt x="281318" y="412531"/>
                </a:lnTo>
                <a:lnTo>
                  <a:pt x="296207" y="369590"/>
                </a:lnTo>
                <a:lnTo>
                  <a:pt x="309052" y="326540"/>
                </a:lnTo>
                <a:lnTo>
                  <a:pt x="319604" y="283648"/>
                </a:lnTo>
                <a:lnTo>
                  <a:pt x="327611" y="241181"/>
                </a:lnTo>
                <a:lnTo>
                  <a:pt x="332823" y="199409"/>
                </a:lnTo>
                <a:lnTo>
                  <a:pt x="334989" y="158598"/>
                </a:lnTo>
                <a:lnTo>
                  <a:pt x="333858" y="119017"/>
                </a:lnTo>
                <a:lnTo>
                  <a:pt x="329180" y="80933"/>
                </a:lnTo>
                <a:lnTo>
                  <a:pt x="320703" y="44615"/>
                </a:lnTo>
                <a:lnTo>
                  <a:pt x="308177" y="10330"/>
                </a:lnTo>
                <a:lnTo>
                  <a:pt x="300175" y="1752"/>
                </a:lnTo>
                <a:lnTo>
                  <a:pt x="289212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050476" y="8320803"/>
            <a:ext cx="669925" cy="168910"/>
          </a:xfrm>
          <a:custGeom>
            <a:avLst/>
            <a:gdLst/>
            <a:ahLst/>
            <a:cxnLst/>
            <a:rect l="l" t="t" r="r" b="b"/>
            <a:pathLst>
              <a:path w="669925" h="168909">
                <a:moveTo>
                  <a:pt x="408750" y="0"/>
                </a:moveTo>
                <a:lnTo>
                  <a:pt x="339639" y="2987"/>
                </a:lnTo>
                <a:lnTo>
                  <a:pt x="271144" y="11828"/>
                </a:lnTo>
                <a:lnTo>
                  <a:pt x="204580" y="26837"/>
                </a:lnTo>
                <a:lnTo>
                  <a:pt x="141263" y="48330"/>
                </a:lnTo>
                <a:lnTo>
                  <a:pt x="82509" y="76623"/>
                </a:lnTo>
                <a:lnTo>
                  <a:pt x="29634" y="112030"/>
                </a:lnTo>
                <a:lnTo>
                  <a:pt x="0" y="142449"/>
                </a:lnTo>
                <a:lnTo>
                  <a:pt x="727" y="153023"/>
                </a:lnTo>
                <a:lnTo>
                  <a:pt x="6619" y="162081"/>
                </a:lnTo>
                <a:lnTo>
                  <a:pt x="16300" y="167480"/>
                </a:lnTo>
                <a:lnTo>
                  <a:pt x="20595" y="168124"/>
                </a:lnTo>
                <a:lnTo>
                  <a:pt x="33320" y="168407"/>
                </a:lnTo>
                <a:lnTo>
                  <a:pt x="45981" y="168151"/>
                </a:lnTo>
                <a:lnTo>
                  <a:pt x="96079" y="162549"/>
                </a:lnTo>
                <a:lnTo>
                  <a:pt x="145519" y="151627"/>
                </a:lnTo>
                <a:lnTo>
                  <a:pt x="231323" y="127718"/>
                </a:lnTo>
                <a:lnTo>
                  <a:pt x="250733" y="122820"/>
                </a:lnTo>
                <a:lnTo>
                  <a:pt x="289170" y="114642"/>
                </a:lnTo>
                <a:lnTo>
                  <a:pt x="327145" y="108636"/>
                </a:lnTo>
                <a:lnTo>
                  <a:pt x="383369" y="103734"/>
                </a:lnTo>
                <a:lnTo>
                  <a:pt x="401942" y="103204"/>
                </a:lnTo>
                <a:lnTo>
                  <a:pt x="665902" y="103204"/>
                </a:lnTo>
                <a:lnTo>
                  <a:pt x="668456" y="94913"/>
                </a:lnTo>
                <a:lnTo>
                  <a:pt x="669891" y="85540"/>
                </a:lnTo>
                <a:lnTo>
                  <a:pt x="669911" y="76074"/>
                </a:lnTo>
                <a:lnTo>
                  <a:pt x="668447" y="66759"/>
                </a:lnTo>
                <a:lnTo>
                  <a:pt x="636492" y="31081"/>
                </a:lnTo>
                <a:lnTo>
                  <a:pt x="575587" y="16067"/>
                </a:lnTo>
                <a:lnTo>
                  <a:pt x="510693" y="5802"/>
                </a:lnTo>
                <a:lnTo>
                  <a:pt x="443126" y="602"/>
                </a:lnTo>
                <a:lnTo>
                  <a:pt x="408750" y="0"/>
                </a:lnTo>
                <a:close/>
              </a:path>
              <a:path w="669925" h="168909">
                <a:moveTo>
                  <a:pt x="665902" y="103204"/>
                </a:moveTo>
                <a:lnTo>
                  <a:pt x="401942" y="103204"/>
                </a:lnTo>
                <a:lnTo>
                  <a:pt x="420443" y="103229"/>
                </a:lnTo>
                <a:lnTo>
                  <a:pt x="438880" y="103811"/>
                </a:lnTo>
                <a:lnTo>
                  <a:pt x="493874" y="108920"/>
                </a:lnTo>
                <a:lnTo>
                  <a:pt x="548546" y="119117"/>
                </a:lnTo>
                <a:lnTo>
                  <a:pt x="603093" y="134456"/>
                </a:lnTo>
                <a:lnTo>
                  <a:pt x="614200" y="136997"/>
                </a:lnTo>
                <a:lnTo>
                  <a:pt x="656340" y="120008"/>
                </a:lnTo>
                <a:lnTo>
                  <a:pt x="665673" y="103946"/>
                </a:lnTo>
                <a:lnTo>
                  <a:pt x="665902" y="103204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289170" y="696480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0" y="2603"/>
                </a:moveTo>
                <a:lnTo>
                  <a:pt x="4051" y="2603"/>
                </a:lnTo>
              </a:path>
            </a:pathLst>
          </a:custGeom>
          <a:ln w="6476">
            <a:solidFill>
              <a:srgbClr val="603913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864833" y="6954372"/>
            <a:ext cx="1981835" cy="519430"/>
          </a:xfrm>
          <a:custGeom>
            <a:avLst/>
            <a:gdLst/>
            <a:ahLst/>
            <a:cxnLst/>
            <a:rect l="l" t="t" r="r" b="b"/>
            <a:pathLst>
              <a:path w="1981834" h="519429">
                <a:moveTo>
                  <a:pt x="18965" y="0"/>
                </a:moveTo>
                <a:lnTo>
                  <a:pt x="8936" y="537"/>
                </a:lnTo>
                <a:lnTo>
                  <a:pt x="2191" y="6943"/>
                </a:lnTo>
                <a:lnTo>
                  <a:pt x="0" y="16100"/>
                </a:lnTo>
                <a:lnTo>
                  <a:pt x="3634" y="24892"/>
                </a:lnTo>
                <a:lnTo>
                  <a:pt x="56542" y="55304"/>
                </a:lnTo>
                <a:lnTo>
                  <a:pt x="106338" y="82353"/>
                </a:lnTo>
                <a:lnTo>
                  <a:pt x="156608" y="108874"/>
                </a:lnTo>
                <a:lnTo>
                  <a:pt x="207327" y="134845"/>
                </a:lnTo>
                <a:lnTo>
                  <a:pt x="258472" y="160243"/>
                </a:lnTo>
                <a:lnTo>
                  <a:pt x="310019" y="185045"/>
                </a:lnTo>
                <a:lnTo>
                  <a:pt x="361945" y="209227"/>
                </a:lnTo>
                <a:lnTo>
                  <a:pt x="414225" y="232769"/>
                </a:lnTo>
                <a:lnTo>
                  <a:pt x="466836" y="255647"/>
                </a:lnTo>
                <a:lnTo>
                  <a:pt x="519753" y="277837"/>
                </a:lnTo>
                <a:lnTo>
                  <a:pt x="572954" y="299319"/>
                </a:lnTo>
                <a:lnTo>
                  <a:pt x="626414" y="320068"/>
                </a:lnTo>
                <a:lnTo>
                  <a:pt x="680110" y="340063"/>
                </a:lnTo>
                <a:lnTo>
                  <a:pt x="734018" y="359280"/>
                </a:lnTo>
                <a:lnTo>
                  <a:pt x="788114" y="377696"/>
                </a:lnTo>
                <a:lnTo>
                  <a:pt x="842374" y="395290"/>
                </a:lnTo>
                <a:lnTo>
                  <a:pt x="896775" y="412039"/>
                </a:lnTo>
                <a:lnTo>
                  <a:pt x="951292" y="427919"/>
                </a:lnTo>
                <a:lnTo>
                  <a:pt x="1005902" y="442908"/>
                </a:lnTo>
                <a:lnTo>
                  <a:pt x="1060581" y="456984"/>
                </a:lnTo>
                <a:lnTo>
                  <a:pt x="1132366" y="473011"/>
                </a:lnTo>
                <a:lnTo>
                  <a:pt x="1177749" y="481739"/>
                </a:lnTo>
                <a:lnTo>
                  <a:pt x="1228236" y="490411"/>
                </a:lnTo>
                <a:lnTo>
                  <a:pt x="1282910" y="498628"/>
                </a:lnTo>
                <a:lnTo>
                  <a:pt x="1340852" y="505991"/>
                </a:lnTo>
                <a:lnTo>
                  <a:pt x="1401146" y="512101"/>
                </a:lnTo>
                <a:lnTo>
                  <a:pt x="1462874" y="516558"/>
                </a:lnTo>
                <a:lnTo>
                  <a:pt x="1525117" y="518963"/>
                </a:lnTo>
                <a:lnTo>
                  <a:pt x="1586960" y="518917"/>
                </a:lnTo>
                <a:lnTo>
                  <a:pt x="1647483" y="516021"/>
                </a:lnTo>
                <a:lnTo>
                  <a:pt x="1705770" y="509875"/>
                </a:lnTo>
                <a:lnTo>
                  <a:pt x="1760903" y="500081"/>
                </a:lnTo>
                <a:lnTo>
                  <a:pt x="1811964" y="486240"/>
                </a:lnTo>
                <a:lnTo>
                  <a:pt x="1858036" y="467951"/>
                </a:lnTo>
                <a:lnTo>
                  <a:pt x="1898202" y="444816"/>
                </a:lnTo>
                <a:lnTo>
                  <a:pt x="1931543" y="416436"/>
                </a:lnTo>
                <a:lnTo>
                  <a:pt x="1957142" y="382412"/>
                </a:lnTo>
                <a:lnTo>
                  <a:pt x="1974082" y="342344"/>
                </a:lnTo>
                <a:lnTo>
                  <a:pt x="1979589" y="307561"/>
                </a:lnTo>
                <a:lnTo>
                  <a:pt x="1465835" y="307561"/>
                </a:lnTo>
                <a:lnTo>
                  <a:pt x="1436898" y="307517"/>
                </a:lnTo>
                <a:lnTo>
                  <a:pt x="1378887" y="305697"/>
                </a:lnTo>
                <a:lnTo>
                  <a:pt x="1320790" y="301833"/>
                </a:lnTo>
                <a:lnTo>
                  <a:pt x="1262727" y="296247"/>
                </a:lnTo>
                <a:lnTo>
                  <a:pt x="1175955" y="285338"/>
                </a:lnTo>
                <a:lnTo>
                  <a:pt x="1089927" y="272356"/>
                </a:lnTo>
                <a:lnTo>
                  <a:pt x="1005044" y="258381"/>
                </a:lnTo>
                <a:lnTo>
                  <a:pt x="954547" y="249549"/>
                </a:lnTo>
                <a:lnTo>
                  <a:pt x="904263" y="240059"/>
                </a:lnTo>
                <a:lnTo>
                  <a:pt x="854177" y="229950"/>
                </a:lnTo>
                <a:lnTo>
                  <a:pt x="804276" y="219259"/>
                </a:lnTo>
                <a:lnTo>
                  <a:pt x="754543" y="208024"/>
                </a:lnTo>
                <a:lnTo>
                  <a:pt x="704965" y="196283"/>
                </a:lnTo>
                <a:lnTo>
                  <a:pt x="606215" y="171434"/>
                </a:lnTo>
                <a:lnTo>
                  <a:pt x="507909" y="145016"/>
                </a:lnTo>
                <a:lnTo>
                  <a:pt x="312164" y="88685"/>
                </a:lnTo>
                <a:lnTo>
                  <a:pt x="18965" y="0"/>
                </a:lnTo>
                <a:close/>
              </a:path>
              <a:path w="1981834" h="519429">
                <a:moveTo>
                  <a:pt x="1879504" y="237249"/>
                </a:moveTo>
                <a:lnTo>
                  <a:pt x="1841333" y="238661"/>
                </a:lnTo>
                <a:lnTo>
                  <a:pt x="1803195" y="244434"/>
                </a:lnTo>
                <a:lnTo>
                  <a:pt x="1765194" y="253326"/>
                </a:lnTo>
                <a:lnTo>
                  <a:pt x="1671448" y="281035"/>
                </a:lnTo>
                <a:lnTo>
                  <a:pt x="1653017" y="286272"/>
                </a:lnTo>
                <a:lnTo>
                  <a:pt x="1598586" y="298579"/>
                </a:lnTo>
                <a:lnTo>
                  <a:pt x="1552189" y="303748"/>
                </a:lnTo>
                <a:lnTo>
                  <a:pt x="1494705" y="306975"/>
                </a:lnTo>
                <a:lnTo>
                  <a:pt x="1465835" y="307561"/>
                </a:lnTo>
                <a:lnTo>
                  <a:pt x="1979589" y="307561"/>
                </a:lnTo>
                <a:lnTo>
                  <a:pt x="1981380" y="296247"/>
                </a:lnTo>
                <a:lnTo>
                  <a:pt x="1981375" y="295200"/>
                </a:lnTo>
                <a:lnTo>
                  <a:pt x="1979917" y="282155"/>
                </a:lnTo>
                <a:lnTo>
                  <a:pt x="1955541" y="252483"/>
                </a:lnTo>
                <a:lnTo>
                  <a:pt x="1917607" y="241441"/>
                </a:lnTo>
                <a:lnTo>
                  <a:pt x="1898571" y="238567"/>
                </a:lnTo>
                <a:lnTo>
                  <a:pt x="1879504" y="237249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27672" y="6913791"/>
            <a:ext cx="725805" cy="565785"/>
          </a:xfrm>
          <a:custGeom>
            <a:avLst/>
            <a:gdLst/>
            <a:ahLst/>
            <a:cxnLst/>
            <a:rect l="l" t="t" r="r" b="b"/>
            <a:pathLst>
              <a:path w="725804" h="565784">
                <a:moveTo>
                  <a:pt x="33066" y="0"/>
                </a:moveTo>
                <a:lnTo>
                  <a:pt x="667" y="30048"/>
                </a:lnTo>
                <a:lnTo>
                  <a:pt x="0" y="39738"/>
                </a:lnTo>
                <a:lnTo>
                  <a:pt x="2148" y="49537"/>
                </a:lnTo>
                <a:lnTo>
                  <a:pt x="27465" y="95210"/>
                </a:lnTo>
                <a:lnTo>
                  <a:pt x="51583" y="135501"/>
                </a:lnTo>
                <a:lnTo>
                  <a:pt x="76635" y="174821"/>
                </a:lnTo>
                <a:lnTo>
                  <a:pt x="102729" y="213182"/>
                </a:lnTo>
                <a:lnTo>
                  <a:pt x="129972" y="250598"/>
                </a:lnTo>
                <a:lnTo>
                  <a:pt x="158469" y="287083"/>
                </a:lnTo>
                <a:lnTo>
                  <a:pt x="188327" y="322650"/>
                </a:lnTo>
                <a:lnTo>
                  <a:pt x="219653" y="357312"/>
                </a:lnTo>
                <a:lnTo>
                  <a:pt x="252553" y="391082"/>
                </a:lnTo>
                <a:lnTo>
                  <a:pt x="287133" y="423974"/>
                </a:lnTo>
                <a:lnTo>
                  <a:pt x="319733" y="451430"/>
                </a:lnTo>
                <a:lnTo>
                  <a:pt x="358967" y="479819"/>
                </a:lnTo>
                <a:lnTo>
                  <a:pt x="403194" y="507126"/>
                </a:lnTo>
                <a:lnTo>
                  <a:pt x="450772" y="531341"/>
                </a:lnTo>
                <a:lnTo>
                  <a:pt x="500058" y="550450"/>
                </a:lnTo>
                <a:lnTo>
                  <a:pt x="549410" y="562442"/>
                </a:lnTo>
                <a:lnTo>
                  <a:pt x="597187" y="565303"/>
                </a:lnTo>
                <a:lnTo>
                  <a:pt x="619971" y="562681"/>
                </a:lnTo>
                <a:lnTo>
                  <a:pt x="662305" y="548073"/>
                </a:lnTo>
                <a:lnTo>
                  <a:pt x="698957" y="519304"/>
                </a:lnTo>
                <a:lnTo>
                  <a:pt x="724064" y="476554"/>
                </a:lnTo>
                <a:lnTo>
                  <a:pt x="725461" y="465018"/>
                </a:lnTo>
                <a:lnTo>
                  <a:pt x="724864" y="453515"/>
                </a:lnTo>
                <a:lnTo>
                  <a:pt x="705734" y="411529"/>
                </a:lnTo>
                <a:lnTo>
                  <a:pt x="666269" y="383571"/>
                </a:lnTo>
                <a:lnTo>
                  <a:pt x="619518" y="371766"/>
                </a:lnTo>
                <a:lnTo>
                  <a:pt x="570962" y="367060"/>
                </a:lnTo>
                <a:lnTo>
                  <a:pt x="558764" y="365712"/>
                </a:lnTo>
                <a:lnTo>
                  <a:pt x="508860" y="353070"/>
                </a:lnTo>
                <a:lnTo>
                  <a:pt x="472350" y="336820"/>
                </a:lnTo>
                <a:lnTo>
                  <a:pt x="438078" y="317419"/>
                </a:lnTo>
                <a:lnTo>
                  <a:pt x="405918" y="295952"/>
                </a:lnTo>
                <a:lnTo>
                  <a:pt x="366108" y="265990"/>
                </a:lnTo>
                <a:lnTo>
                  <a:pt x="323720" y="232008"/>
                </a:lnTo>
                <a:lnTo>
                  <a:pt x="281080" y="195558"/>
                </a:lnTo>
                <a:lnTo>
                  <a:pt x="197939" y="120740"/>
                </a:lnTo>
                <a:lnTo>
                  <a:pt x="184067" y="108379"/>
                </a:lnTo>
                <a:lnTo>
                  <a:pt x="141886" y="72064"/>
                </a:lnTo>
                <a:lnTo>
                  <a:pt x="98293" y="37512"/>
                </a:lnTo>
                <a:lnTo>
                  <a:pt x="52564" y="5509"/>
                </a:lnTo>
                <a:lnTo>
                  <a:pt x="42724" y="1023"/>
                </a:lnTo>
                <a:lnTo>
                  <a:pt x="33066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106767" y="7129592"/>
            <a:ext cx="366395" cy="210185"/>
          </a:xfrm>
          <a:custGeom>
            <a:avLst/>
            <a:gdLst/>
            <a:ahLst/>
            <a:cxnLst/>
            <a:rect l="l" t="t" r="r" b="b"/>
            <a:pathLst>
              <a:path w="366395" h="210184">
                <a:moveTo>
                  <a:pt x="331818" y="0"/>
                </a:moveTo>
                <a:lnTo>
                  <a:pt x="322812" y="417"/>
                </a:lnTo>
                <a:lnTo>
                  <a:pt x="313314" y="3388"/>
                </a:lnTo>
                <a:lnTo>
                  <a:pt x="298127" y="12169"/>
                </a:lnTo>
                <a:lnTo>
                  <a:pt x="267926" y="29299"/>
                </a:lnTo>
                <a:lnTo>
                  <a:pt x="222964" y="54030"/>
                </a:lnTo>
                <a:lnTo>
                  <a:pt x="178252" y="77789"/>
                </a:lnTo>
                <a:lnTo>
                  <a:pt x="118665" y="108345"/>
                </a:lnTo>
                <a:lnTo>
                  <a:pt x="13600" y="159970"/>
                </a:lnTo>
                <a:lnTo>
                  <a:pt x="5047" y="166386"/>
                </a:lnTo>
                <a:lnTo>
                  <a:pt x="676" y="174628"/>
                </a:lnTo>
                <a:lnTo>
                  <a:pt x="0" y="183751"/>
                </a:lnTo>
                <a:lnTo>
                  <a:pt x="2529" y="192810"/>
                </a:lnTo>
                <a:lnTo>
                  <a:pt x="7778" y="200858"/>
                </a:lnTo>
                <a:lnTo>
                  <a:pt x="15257" y="206952"/>
                </a:lnTo>
                <a:lnTo>
                  <a:pt x="24479" y="210145"/>
                </a:lnTo>
                <a:lnTo>
                  <a:pt x="34529" y="209602"/>
                </a:lnTo>
                <a:lnTo>
                  <a:pt x="82548" y="196387"/>
                </a:lnTo>
                <a:lnTo>
                  <a:pt x="131594" y="180205"/>
                </a:lnTo>
                <a:lnTo>
                  <a:pt x="180790" y="161330"/>
                </a:lnTo>
                <a:lnTo>
                  <a:pt x="229257" y="140034"/>
                </a:lnTo>
                <a:lnTo>
                  <a:pt x="276117" y="116590"/>
                </a:lnTo>
                <a:lnTo>
                  <a:pt x="320490" y="91271"/>
                </a:lnTo>
                <a:lnTo>
                  <a:pt x="356245" y="66689"/>
                </a:lnTo>
                <a:lnTo>
                  <a:pt x="366369" y="42013"/>
                </a:lnTo>
                <a:lnTo>
                  <a:pt x="365717" y="33412"/>
                </a:lnTo>
                <a:lnTo>
                  <a:pt x="340159" y="1820"/>
                </a:lnTo>
                <a:lnTo>
                  <a:pt x="331818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999439" y="6196294"/>
            <a:ext cx="562610" cy="215265"/>
          </a:xfrm>
          <a:custGeom>
            <a:avLst/>
            <a:gdLst/>
            <a:ahLst/>
            <a:cxnLst/>
            <a:rect l="l" t="t" r="r" b="b"/>
            <a:pathLst>
              <a:path w="562609" h="215264">
                <a:moveTo>
                  <a:pt x="10822" y="0"/>
                </a:moveTo>
                <a:lnTo>
                  <a:pt x="986" y="4778"/>
                </a:lnTo>
                <a:lnTo>
                  <a:pt x="0" y="15776"/>
                </a:lnTo>
                <a:lnTo>
                  <a:pt x="4751" y="22390"/>
                </a:lnTo>
                <a:lnTo>
                  <a:pt x="44793" y="48188"/>
                </a:lnTo>
                <a:lnTo>
                  <a:pt x="85706" y="71872"/>
                </a:lnTo>
                <a:lnTo>
                  <a:pt x="127468" y="93628"/>
                </a:lnTo>
                <a:lnTo>
                  <a:pt x="170055" y="113642"/>
                </a:lnTo>
                <a:lnTo>
                  <a:pt x="213447" y="132102"/>
                </a:lnTo>
                <a:lnTo>
                  <a:pt x="257620" y="149192"/>
                </a:lnTo>
                <a:lnTo>
                  <a:pt x="299792" y="164325"/>
                </a:lnTo>
                <a:lnTo>
                  <a:pt x="351140" y="183739"/>
                </a:lnTo>
                <a:lnTo>
                  <a:pt x="391215" y="197767"/>
                </a:lnTo>
                <a:lnTo>
                  <a:pt x="431893" y="208759"/>
                </a:lnTo>
                <a:lnTo>
                  <a:pt x="472512" y="214394"/>
                </a:lnTo>
                <a:lnTo>
                  <a:pt x="485923" y="214680"/>
                </a:lnTo>
                <a:lnTo>
                  <a:pt x="499230" y="214027"/>
                </a:lnTo>
                <a:lnTo>
                  <a:pt x="538274" y="205573"/>
                </a:lnTo>
                <a:lnTo>
                  <a:pt x="562195" y="179869"/>
                </a:lnTo>
                <a:lnTo>
                  <a:pt x="558822" y="168044"/>
                </a:lnTo>
                <a:lnTo>
                  <a:pt x="528627" y="141344"/>
                </a:lnTo>
                <a:lnTo>
                  <a:pt x="493685" y="121399"/>
                </a:lnTo>
                <a:lnTo>
                  <a:pt x="455510" y="106575"/>
                </a:lnTo>
                <a:lnTo>
                  <a:pt x="415619" y="95241"/>
                </a:lnTo>
                <a:lnTo>
                  <a:pt x="349439" y="79676"/>
                </a:lnTo>
                <a:lnTo>
                  <a:pt x="336754" y="76517"/>
                </a:lnTo>
                <a:lnTo>
                  <a:pt x="324383" y="73203"/>
                </a:lnTo>
                <a:lnTo>
                  <a:pt x="312383" y="69672"/>
                </a:lnTo>
                <a:lnTo>
                  <a:pt x="252893" y="51621"/>
                </a:lnTo>
                <a:lnTo>
                  <a:pt x="223117" y="43040"/>
                </a:lnTo>
                <a:lnTo>
                  <a:pt x="163326" y="27235"/>
                </a:lnTo>
                <a:lnTo>
                  <a:pt x="118137" y="16936"/>
                </a:lnTo>
                <a:lnTo>
                  <a:pt x="72519" y="8321"/>
                </a:lnTo>
                <a:lnTo>
                  <a:pt x="26353" y="1706"/>
                </a:lnTo>
                <a:lnTo>
                  <a:pt x="10822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195367" y="7498040"/>
            <a:ext cx="137160" cy="536575"/>
          </a:xfrm>
          <a:custGeom>
            <a:avLst/>
            <a:gdLst/>
            <a:ahLst/>
            <a:cxnLst/>
            <a:rect l="l" t="t" r="r" b="b"/>
            <a:pathLst>
              <a:path w="137159" h="536575">
                <a:moveTo>
                  <a:pt x="82944" y="0"/>
                </a:moveTo>
                <a:lnTo>
                  <a:pt x="54295" y="27057"/>
                </a:lnTo>
                <a:lnTo>
                  <a:pt x="27720" y="75615"/>
                </a:lnTo>
                <a:lnTo>
                  <a:pt x="10244" y="129228"/>
                </a:lnTo>
                <a:lnTo>
                  <a:pt x="1368" y="186324"/>
                </a:lnTo>
                <a:lnTo>
                  <a:pt x="0" y="215686"/>
                </a:lnTo>
                <a:lnTo>
                  <a:pt x="594" y="245330"/>
                </a:lnTo>
                <a:lnTo>
                  <a:pt x="7421" y="304671"/>
                </a:lnTo>
                <a:lnTo>
                  <a:pt x="21352" y="362776"/>
                </a:lnTo>
                <a:lnTo>
                  <a:pt x="41887" y="418071"/>
                </a:lnTo>
                <a:lnTo>
                  <a:pt x="68526" y="468982"/>
                </a:lnTo>
                <a:lnTo>
                  <a:pt x="100771" y="513937"/>
                </a:lnTo>
                <a:lnTo>
                  <a:pt x="129469" y="536273"/>
                </a:lnTo>
                <a:lnTo>
                  <a:pt x="136996" y="528695"/>
                </a:lnTo>
                <a:lnTo>
                  <a:pt x="134120" y="490043"/>
                </a:lnTo>
                <a:lnTo>
                  <a:pt x="128835" y="451983"/>
                </a:lnTo>
                <a:lnTo>
                  <a:pt x="121699" y="414434"/>
                </a:lnTo>
                <a:lnTo>
                  <a:pt x="110268" y="365023"/>
                </a:lnTo>
                <a:lnTo>
                  <a:pt x="97859" y="316180"/>
                </a:lnTo>
                <a:lnTo>
                  <a:pt x="94049" y="300376"/>
                </a:lnTo>
                <a:lnTo>
                  <a:pt x="85389" y="253812"/>
                </a:lnTo>
                <a:lnTo>
                  <a:pt x="80661" y="208402"/>
                </a:lnTo>
                <a:lnTo>
                  <a:pt x="79551" y="178694"/>
                </a:lnTo>
                <a:lnTo>
                  <a:pt x="79577" y="163993"/>
                </a:lnTo>
                <a:lnTo>
                  <a:pt x="81851" y="120430"/>
                </a:lnTo>
                <a:lnTo>
                  <a:pt x="87194" y="77562"/>
                </a:lnTo>
                <a:lnTo>
                  <a:pt x="95319" y="35234"/>
                </a:lnTo>
                <a:lnTo>
                  <a:pt x="98596" y="21219"/>
                </a:lnTo>
                <a:lnTo>
                  <a:pt x="97769" y="11207"/>
                </a:lnTo>
                <a:lnTo>
                  <a:pt x="91750" y="3483"/>
                </a:lnTo>
                <a:lnTo>
                  <a:pt x="82944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701972" y="7773954"/>
            <a:ext cx="601980" cy="431800"/>
          </a:xfrm>
          <a:custGeom>
            <a:avLst/>
            <a:gdLst/>
            <a:ahLst/>
            <a:cxnLst/>
            <a:rect l="l" t="t" r="r" b="b"/>
            <a:pathLst>
              <a:path w="601979" h="431800">
                <a:moveTo>
                  <a:pt x="55060" y="0"/>
                </a:moveTo>
                <a:lnTo>
                  <a:pt x="34795" y="274"/>
                </a:lnTo>
                <a:lnTo>
                  <a:pt x="14251" y="1992"/>
                </a:lnTo>
                <a:lnTo>
                  <a:pt x="4145" y="7152"/>
                </a:lnTo>
                <a:lnTo>
                  <a:pt x="0" y="16665"/>
                </a:lnTo>
                <a:lnTo>
                  <a:pt x="3124" y="26207"/>
                </a:lnTo>
                <a:lnTo>
                  <a:pt x="10391" y="30605"/>
                </a:lnTo>
                <a:lnTo>
                  <a:pt x="33132" y="37769"/>
                </a:lnTo>
                <a:lnTo>
                  <a:pt x="55310" y="45721"/>
                </a:lnTo>
                <a:lnTo>
                  <a:pt x="98071" y="63873"/>
                </a:lnTo>
                <a:lnTo>
                  <a:pt x="138870" y="84822"/>
                </a:lnTo>
                <a:lnTo>
                  <a:pt x="177902" y="108328"/>
                </a:lnTo>
                <a:lnTo>
                  <a:pt x="215362" y="134151"/>
                </a:lnTo>
                <a:lnTo>
                  <a:pt x="251447" y="162053"/>
                </a:lnTo>
                <a:lnTo>
                  <a:pt x="286350" y="191793"/>
                </a:lnTo>
                <a:lnTo>
                  <a:pt x="320268" y="223131"/>
                </a:lnTo>
                <a:lnTo>
                  <a:pt x="353396" y="255829"/>
                </a:lnTo>
                <a:lnTo>
                  <a:pt x="385930" y="289647"/>
                </a:lnTo>
                <a:lnTo>
                  <a:pt x="425553" y="336753"/>
                </a:lnTo>
                <a:lnTo>
                  <a:pt x="434966" y="347956"/>
                </a:lnTo>
                <a:lnTo>
                  <a:pt x="465460" y="381330"/>
                </a:lnTo>
                <a:lnTo>
                  <a:pt x="498496" y="409917"/>
                </a:lnTo>
                <a:lnTo>
                  <a:pt x="532994" y="428018"/>
                </a:lnTo>
                <a:lnTo>
                  <a:pt x="556272" y="431445"/>
                </a:lnTo>
                <a:lnTo>
                  <a:pt x="567874" y="429933"/>
                </a:lnTo>
                <a:lnTo>
                  <a:pt x="579399" y="425989"/>
                </a:lnTo>
                <a:lnTo>
                  <a:pt x="590806" y="419403"/>
                </a:lnTo>
                <a:lnTo>
                  <a:pt x="599415" y="409855"/>
                </a:lnTo>
                <a:lnTo>
                  <a:pt x="601712" y="397839"/>
                </a:lnTo>
                <a:lnTo>
                  <a:pt x="598475" y="383135"/>
                </a:lnTo>
                <a:lnTo>
                  <a:pt x="579787" y="349557"/>
                </a:lnTo>
                <a:lnTo>
                  <a:pt x="542094" y="316181"/>
                </a:lnTo>
                <a:lnTo>
                  <a:pt x="531848" y="307518"/>
                </a:lnTo>
                <a:lnTo>
                  <a:pt x="522257" y="298856"/>
                </a:lnTo>
                <a:lnTo>
                  <a:pt x="512758" y="290156"/>
                </a:lnTo>
                <a:lnTo>
                  <a:pt x="493930" y="272613"/>
                </a:lnTo>
                <a:lnTo>
                  <a:pt x="420454" y="202686"/>
                </a:lnTo>
                <a:lnTo>
                  <a:pt x="402030" y="185482"/>
                </a:lnTo>
                <a:lnTo>
                  <a:pt x="358500" y="146689"/>
                </a:lnTo>
                <a:lnTo>
                  <a:pt x="326710" y="120323"/>
                </a:lnTo>
                <a:lnTo>
                  <a:pt x="293903" y="95145"/>
                </a:lnTo>
                <a:lnTo>
                  <a:pt x="260067" y="71727"/>
                </a:lnTo>
                <a:lnTo>
                  <a:pt x="225191" y="50642"/>
                </a:lnTo>
                <a:lnTo>
                  <a:pt x="189264" y="32463"/>
                </a:lnTo>
                <a:lnTo>
                  <a:pt x="152272" y="17764"/>
                </a:lnTo>
                <a:lnTo>
                  <a:pt x="114204" y="7117"/>
                </a:lnTo>
                <a:lnTo>
                  <a:pt x="75049" y="1096"/>
                </a:lnTo>
                <a:lnTo>
                  <a:pt x="55060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710728" y="7899394"/>
            <a:ext cx="304165" cy="82550"/>
          </a:xfrm>
          <a:custGeom>
            <a:avLst/>
            <a:gdLst/>
            <a:ahLst/>
            <a:cxnLst/>
            <a:rect l="l" t="t" r="r" b="b"/>
            <a:pathLst>
              <a:path w="304165" h="82550">
                <a:moveTo>
                  <a:pt x="1587" y="0"/>
                </a:moveTo>
                <a:lnTo>
                  <a:pt x="0" y="2438"/>
                </a:lnTo>
                <a:lnTo>
                  <a:pt x="1485" y="3721"/>
                </a:lnTo>
                <a:lnTo>
                  <a:pt x="12208" y="12652"/>
                </a:lnTo>
                <a:lnTo>
                  <a:pt x="44130" y="34403"/>
                </a:lnTo>
                <a:lnTo>
                  <a:pt x="88239" y="54884"/>
                </a:lnTo>
                <a:lnTo>
                  <a:pt x="124472" y="66898"/>
                </a:lnTo>
                <a:lnTo>
                  <a:pt x="161562" y="76459"/>
                </a:lnTo>
                <a:lnTo>
                  <a:pt x="202493" y="81786"/>
                </a:lnTo>
                <a:lnTo>
                  <a:pt x="216496" y="82301"/>
                </a:lnTo>
                <a:lnTo>
                  <a:pt x="230299" y="82021"/>
                </a:lnTo>
                <a:lnTo>
                  <a:pt x="268227" y="75444"/>
                </a:lnTo>
                <a:lnTo>
                  <a:pt x="304076" y="46304"/>
                </a:lnTo>
                <a:lnTo>
                  <a:pt x="303580" y="40792"/>
                </a:lnTo>
                <a:lnTo>
                  <a:pt x="181912" y="25312"/>
                </a:lnTo>
                <a:lnTo>
                  <a:pt x="155001" y="24032"/>
                </a:lnTo>
                <a:lnTo>
                  <a:pt x="115590" y="21056"/>
                </a:lnTo>
                <a:lnTo>
                  <a:pt x="77453" y="16501"/>
                </a:lnTo>
                <a:lnTo>
                  <a:pt x="28830" y="7362"/>
                </a:lnTo>
                <a:lnTo>
                  <a:pt x="5567" y="1245"/>
                </a:lnTo>
                <a:lnTo>
                  <a:pt x="1587" y="0"/>
                </a:lnTo>
                <a:close/>
              </a:path>
              <a:path w="304165" h="82550">
                <a:moveTo>
                  <a:pt x="244813" y="20745"/>
                </a:moveTo>
                <a:lnTo>
                  <a:pt x="232120" y="21308"/>
                </a:lnTo>
                <a:lnTo>
                  <a:pt x="219303" y="22385"/>
                </a:lnTo>
                <a:lnTo>
                  <a:pt x="206541" y="23637"/>
                </a:lnTo>
                <a:lnTo>
                  <a:pt x="194017" y="24726"/>
                </a:lnTo>
                <a:lnTo>
                  <a:pt x="181912" y="25312"/>
                </a:lnTo>
                <a:lnTo>
                  <a:pt x="279561" y="25312"/>
                </a:lnTo>
                <a:lnTo>
                  <a:pt x="269094" y="22510"/>
                </a:lnTo>
                <a:lnTo>
                  <a:pt x="257198" y="21033"/>
                </a:lnTo>
                <a:lnTo>
                  <a:pt x="244813" y="20745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2140448" y="5501499"/>
            <a:ext cx="277495" cy="493395"/>
          </a:xfrm>
          <a:custGeom>
            <a:avLst/>
            <a:gdLst/>
            <a:ahLst/>
            <a:cxnLst/>
            <a:rect l="l" t="t" r="r" b="b"/>
            <a:pathLst>
              <a:path w="277495" h="493395">
                <a:moveTo>
                  <a:pt x="267117" y="0"/>
                </a:moveTo>
                <a:lnTo>
                  <a:pt x="235077" y="30024"/>
                </a:lnTo>
                <a:lnTo>
                  <a:pt x="211175" y="59892"/>
                </a:lnTo>
                <a:lnTo>
                  <a:pt x="189838" y="92315"/>
                </a:lnTo>
                <a:lnTo>
                  <a:pt x="170304" y="126039"/>
                </a:lnTo>
                <a:lnTo>
                  <a:pt x="151815" y="159812"/>
                </a:lnTo>
                <a:lnTo>
                  <a:pt x="145752" y="170864"/>
                </a:lnTo>
                <a:lnTo>
                  <a:pt x="139693" y="181736"/>
                </a:lnTo>
                <a:lnTo>
                  <a:pt x="132588" y="194343"/>
                </a:lnTo>
                <a:lnTo>
                  <a:pt x="118488" y="219536"/>
                </a:lnTo>
                <a:lnTo>
                  <a:pt x="97620" y="257300"/>
                </a:lnTo>
                <a:lnTo>
                  <a:pt x="77107" y="295073"/>
                </a:lnTo>
                <a:lnTo>
                  <a:pt x="56970" y="332902"/>
                </a:lnTo>
                <a:lnTo>
                  <a:pt x="37228" y="370833"/>
                </a:lnTo>
                <a:lnTo>
                  <a:pt x="17900" y="408912"/>
                </a:lnTo>
                <a:lnTo>
                  <a:pt x="1357" y="444796"/>
                </a:lnTo>
                <a:lnTo>
                  <a:pt x="0" y="454512"/>
                </a:lnTo>
                <a:lnTo>
                  <a:pt x="890" y="463427"/>
                </a:lnTo>
                <a:lnTo>
                  <a:pt x="28807" y="491668"/>
                </a:lnTo>
                <a:lnTo>
                  <a:pt x="37032" y="493185"/>
                </a:lnTo>
                <a:lnTo>
                  <a:pt x="45454" y="493037"/>
                </a:lnTo>
                <a:lnTo>
                  <a:pt x="81189" y="459552"/>
                </a:lnTo>
                <a:lnTo>
                  <a:pt x="87126" y="445915"/>
                </a:lnTo>
                <a:lnTo>
                  <a:pt x="104928" y="405743"/>
                </a:lnTo>
                <a:lnTo>
                  <a:pt x="122734" y="366537"/>
                </a:lnTo>
                <a:lnTo>
                  <a:pt x="140564" y="328112"/>
                </a:lnTo>
                <a:lnTo>
                  <a:pt x="158437" y="290286"/>
                </a:lnTo>
                <a:lnTo>
                  <a:pt x="182372" y="240466"/>
                </a:lnTo>
                <a:lnTo>
                  <a:pt x="199918" y="204499"/>
                </a:lnTo>
                <a:lnTo>
                  <a:pt x="223165" y="159050"/>
                </a:lnTo>
                <a:lnTo>
                  <a:pt x="229006" y="147514"/>
                </a:lnTo>
                <a:lnTo>
                  <a:pt x="245761" y="112461"/>
                </a:lnTo>
                <a:lnTo>
                  <a:pt x="260271" y="76700"/>
                </a:lnTo>
                <a:lnTo>
                  <a:pt x="273686" y="27835"/>
                </a:lnTo>
                <a:lnTo>
                  <a:pt x="277150" y="1828"/>
                </a:lnTo>
                <a:lnTo>
                  <a:pt x="267117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2075300" y="5118495"/>
            <a:ext cx="485775" cy="330200"/>
          </a:xfrm>
          <a:custGeom>
            <a:avLst/>
            <a:gdLst/>
            <a:ahLst/>
            <a:cxnLst/>
            <a:rect l="l" t="t" r="r" b="b"/>
            <a:pathLst>
              <a:path w="485775" h="330200">
                <a:moveTo>
                  <a:pt x="468802" y="0"/>
                </a:moveTo>
                <a:lnTo>
                  <a:pt x="413517" y="27043"/>
                </a:lnTo>
                <a:lnTo>
                  <a:pt x="293180" y="102528"/>
                </a:lnTo>
                <a:lnTo>
                  <a:pt x="273167" y="114751"/>
                </a:lnTo>
                <a:lnTo>
                  <a:pt x="232815" y="138482"/>
                </a:lnTo>
                <a:lnTo>
                  <a:pt x="191759" y="160961"/>
                </a:lnTo>
                <a:lnTo>
                  <a:pt x="149677" y="181823"/>
                </a:lnTo>
                <a:lnTo>
                  <a:pt x="106244" y="200709"/>
                </a:lnTo>
                <a:lnTo>
                  <a:pt x="61139" y="217256"/>
                </a:lnTo>
                <a:lnTo>
                  <a:pt x="37858" y="224539"/>
                </a:lnTo>
                <a:lnTo>
                  <a:pt x="26281" y="229452"/>
                </a:lnTo>
                <a:lnTo>
                  <a:pt x="1142" y="265844"/>
                </a:lnTo>
                <a:lnTo>
                  <a:pt x="0" y="276993"/>
                </a:lnTo>
                <a:lnTo>
                  <a:pt x="854" y="288108"/>
                </a:lnTo>
                <a:lnTo>
                  <a:pt x="23639" y="323694"/>
                </a:lnTo>
                <a:lnTo>
                  <a:pt x="46232" y="330186"/>
                </a:lnTo>
                <a:lnTo>
                  <a:pt x="72710" y="327561"/>
                </a:lnTo>
                <a:lnTo>
                  <a:pt x="125109" y="316352"/>
                </a:lnTo>
                <a:lnTo>
                  <a:pt x="176405" y="298002"/>
                </a:lnTo>
                <a:lnTo>
                  <a:pt x="226167" y="273473"/>
                </a:lnTo>
                <a:lnTo>
                  <a:pt x="273963" y="243726"/>
                </a:lnTo>
                <a:lnTo>
                  <a:pt x="319358" y="209722"/>
                </a:lnTo>
                <a:lnTo>
                  <a:pt x="361923" y="172423"/>
                </a:lnTo>
                <a:lnTo>
                  <a:pt x="401223" y="132791"/>
                </a:lnTo>
                <a:lnTo>
                  <a:pt x="436827" y="91786"/>
                </a:lnTo>
                <a:lnTo>
                  <a:pt x="468303" y="50371"/>
                </a:lnTo>
                <a:lnTo>
                  <a:pt x="485510" y="20209"/>
                </a:lnTo>
                <a:lnTo>
                  <a:pt x="483359" y="11227"/>
                </a:lnTo>
                <a:lnTo>
                  <a:pt x="477318" y="4084"/>
                </a:lnTo>
                <a:lnTo>
                  <a:pt x="468802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536958" y="5361212"/>
            <a:ext cx="186690" cy="574675"/>
          </a:xfrm>
          <a:custGeom>
            <a:avLst/>
            <a:gdLst/>
            <a:ahLst/>
            <a:cxnLst/>
            <a:rect l="l" t="t" r="r" b="b"/>
            <a:pathLst>
              <a:path w="186690" h="574675">
                <a:moveTo>
                  <a:pt x="65460" y="0"/>
                </a:moveTo>
                <a:lnTo>
                  <a:pt x="30957" y="37118"/>
                </a:lnTo>
                <a:lnTo>
                  <a:pt x="12797" y="75997"/>
                </a:lnTo>
                <a:lnTo>
                  <a:pt x="3150" y="119381"/>
                </a:lnTo>
                <a:lnTo>
                  <a:pt x="0" y="165187"/>
                </a:lnTo>
                <a:lnTo>
                  <a:pt x="45" y="180635"/>
                </a:lnTo>
                <a:lnTo>
                  <a:pt x="2424" y="226437"/>
                </a:lnTo>
                <a:lnTo>
                  <a:pt x="6600" y="269806"/>
                </a:lnTo>
                <a:lnTo>
                  <a:pt x="11017" y="310194"/>
                </a:lnTo>
                <a:lnTo>
                  <a:pt x="16845" y="353834"/>
                </a:lnTo>
                <a:lnTo>
                  <a:pt x="25241" y="400014"/>
                </a:lnTo>
                <a:lnTo>
                  <a:pt x="36874" y="445286"/>
                </a:lnTo>
                <a:lnTo>
                  <a:pt x="52847" y="488371"/>
                </a:lnTo>
                <a:lnTo>
                  <a:pt x="74120" y="526993"/>
                </a:lnTo>
                <a:lnTo>
                  <a:pt x="101578" y="558787"/>
                </a:lnTo>
                <a:lnTo>
                  <a:pt x="145530" y="574627"/>
                </a:lnTo>
                <a:lnTo>
                  <a:pt x="157212" y="572167"/>
                </a:lnTo>
                <a:lnTo>
                  <a:pt x="184084" y="537168"/>
                </a:lnTo>
                <a:lnTo>
                  <a:pt x="186373" y="515844"/>
                </a:lnTo>
                <a:lnTo>
                  <a:pt x="185348" y="504544"/>
                </a:lnTo>
                <a:lnTo>
                  <a:pt x="170902" y="457203"/>
                </a:lnTo>
                <a:lnTo>
                  <a:pt x="154145" y="421990"/>
                </a:lnTo>
                <a:lnTo>
                  <a:pt x="142798" y="400014"/>
                </a:lnTo>
                <a:lnTo>
                  <a:pt x="137602" y="389748"/>
                </a:lnTo>
                <a:lnTo>
                  <a:pt x="120712" y="345758"/>
                </a:lnTo>
                <a:lnTo>
                  <a:pt x="106816" y="293907"/>
                </a:lnTo>
                <a:lnTo>
                  <a:pt x="95768" y="241266"/>
                </a:lnTo>
                <a:lnTo>
                  <a:pt x="87451" y="188875"/>
                </a:lnTo>
                <a:lnTo>
                  <a:pt x="81411" y="135820"/>
                </a:lnTo>
                <a:lnTo>
                  <a:pt x="77417" y="82489"/>
                </a:lnTo>
                <a:lnTo>
                  <a:pt x="75184" y="28945"/>
                </a:lnTo>
                <a:lnTo>
                  <a:pt x="74680" y="2768"/>
                </a:lnTo>
                <a:lnTo>
                  <a:pt x="65460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821072" y="6547387"/>
            <a:ext cx="2124034" cy="2158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188659" y="3308141"/>
            <a:ext cx="353695" cy="493395"/>
          </a:xfrm>
          <a:custGeom>
            <a:avLst/>
            <a:gdLst/>
            <a:ahLst/>
            <a:cxnLst/>
            <a:rect l="l" t="t" r="r" b="b"/>
            <a:pathLst>
              <a:path w="353695" h="493395">
                <a:moveTo>
                  <a:pt x="22654" y="0"/>
                </a:moveTo>
                <a:lnTo>
                  <a:pt x="3271" y="39959"/>
                </a:lnTo>
                <a:lnTo>
                  <a:pt x="0" y="78150"/>
                </a:lnTo>
                <a:lnTo>
                  <a:pt x="973" y="91035"/>
                </a:lnTo>
                <a:lnTo>
                  <a:pt x="8939" y="129732"/>
                </a:lnTo>
                <a:lnTo>
                  <a:pt x="22756" y="167856"/>
                </a:lnTo>
                <a:lnTo>
                  <a:pt x="40215" y="204594"/>
                </a:lnTo>
                <a:lnTo>
                  <a:pt x="59105" y="239130"/>
                </a:lnTo>
                <a:lnTo>
                  <a:pt x="82136" y="277443"/>
                </a:lnTo>
                <a:lnTo>
                  <a:pt x="110763" y="318127"/>
                </a:lnTo>
                <a:lnTo>
                  <a:pt x="142966" y="357564"/>
                </a:lnTo>
                <a:lnTo>
                  <a:pt x="178137" y="394975"/>
                </a:lnTo>
                <a:lnTo>
                  <a:pt x="215667" y="429582"/>
                </a:lnTo>
                <a:lnTo>
                  <a:pt x="254949" y="460608"/>
                </a:lnTo>
                <a:lnTo>
                  <a:pt x="295374" y="487273"/>
                </a:lnTo>
                <a:lnTo>
                  <a:pt x="314737" y="493086"/>
                </a:lnTo>
                <a:lnTo>
                  <a:pt x="323711" y="492040"/>
                </a:lnTo>
                <a:lnTo>
                  <a:pt x="352431" y="460884"/>
                </a:lnTo>
                <a:lnTo>
                  <a:pt x="353359" y="451845"/>
                </a:lnTo>
                <a:lnTo>
                  <a:pt x="352151" y="442664"/>
                </a:lnTo>
                <a:lnTo>
                  <a:pt x="326417" y="409499"/>
                </a:lnTo>
                <a:lnTo>
                  <a:pt x="292747" y="375283"/>
                </a:lnTo>
                <a:lnTo>
                  <a:pt x="225793" y="310798"/>
                </a:lnTo>
                <a:lnTo>
                  <a:pt x="214907" y="300155"/>
                </a:lnTo>
                <a:lnTo>
                  <a:pt x="183105" y="267707"/>
                </a:lnTo>
                <a:lnTo>
                  <a:pt x="152985" y="233747"/>
                </a:lnTo>
                <a:lnTo>
                  <a:pt x="126644" y="199258"/>
                </a:lnTo>
                <a:lnTo>
                  <a:pt x="107388" y="166050"/>
                </a:lnTo>
                <a:lnTo>
                  <a:pt x="91293" y="131282"/>
                </a:lnTo>
                <a:lnTo>
                  <a:pt x="76441" y="95982"/>
                </a:lnTo>
                <a:lnTo>
                  <a:pt x="71435" y="84275"/>
                </a:lnTo>
                <a:lnTo>
                  <a:pt x="49239" y="38761"/>
                </a:lnTo>
                <a:lnTo>
                  <a:pt x="28323" y="7070"/>
                </a:lnTo>
                <a:lnTo>
                  <a:pt x="22654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553382" y="3032085"/>
            <a:ext cx="434975" cy="413384"/>
          </a:xfrm>
          <a:custGeom>
            <a:avLst/>
            <a:gdLst/>
            <a:ahLst/>
            <a:cxnLst/>
            <a:rect l="l" t="t" r="r" b="b"/>
            <a:pathLst>
              <a:path w="434975" h="413385">
                <a:moveTo>
                  <a:pt x="433925" y="0"/>
                </a:moveTo>
                <a:lnTo>
                  <a:pt x="400383" y="28245"/>
                </a:lnTo>
                <a:lnTo>
                  <a:pt x="368908" y="57468"/>
                </a:lnTo>
                <a:lnTo>
                  <a:pt x="338566" y="87675"/>
                </a:lnTo>
                <a:lnTo>
                  <a:pt x="259371" y="170648"/>
                </a:lnTo>
                <a:lnTo>
                  <a:pt x="249312" y="181059"/>
                </a:lnTo>
                <a:lnTo>
                  <a:pt x="219709" y="210742"/>
                </a:lnTo>
                <a:lnTo>
                  <a:pt x="191167" y="236198"/>
                </a:lnTo>
                <a:lnTo>
                  <a:pt x="150950" y="267167"/>
                </a:lnTo>
                <a:lnTo>
                  <a:pt x="119367" y="288526"/>
                </a:lnTo>
                <a:lnTo>
                  <a:pt x="83558" y="310077"/>
                </a:lnTo>
                <a:lnTo>
                  <a:pt x="58047" y="323313"/>
                </a:lnTo>
                <a:lnTo>
                  <a:pt x="46700" y="329291"/>
                </a:lnTo>
                <a:lnTo>
                  <a:pt x="10713" y="358154"/>
                </a:lnTo>
                <a:lnTo>
                  <a:pt x="0" y="383910"/>
                </a:lnTo>
                <a:lnTo>
                  <a:pt x="1607" y="395616"/>
                </a:lnTo>
                <a:lnTo>
                  <a:pt x="7073" y="403330"/>
                </a:lnTo>
                <a:lnTo>
                  <a:pt x="20383" y="408781"/>
                </a:lnTo>
                <a:lnTo>
                  <a:pt x="34083" y="411947"/>
                </a:lnTo>
                <a:lnTo>
                  <a:pt x="48104" y="413000"/>
                </a:lnTo>
                <a:lnTo>
                  <a:pt x="62375" y="412111"/>
                </a:lnTo>
                <a:lnTo>
                  <a:pt x="106003" y="399501"/>
                </a:lnTo>
                <a:lnTo>
                  <a:pt x="149391" y="375568"/>
                </a:lnTo>
                <a:lnTo>
                  <a:pt x="190664" y="344929"/>
                </a:lnTo>
                <a:lnTo>
                  <a:pt x="227949" y="312204"/>
                </a:lnTo>
                <a:lnTo>
                  <a:pt x="268216" y="273303"/>
                </a:lnTo>
                <a:lnTo>
                  <a:pt x="302439" y="237205"/>
                </a:lnTo>
                <a:lnTo>
                  <a:pt x="333114" y="199641"/>
                </a:lnTo>
                <a:lnTo>
                  <a:pt x="360418" y="160474"/>
                </a:lnTo>
                <a:lnTo>
                  <a:pt x="384525" y="119568"/>
                </a:lnTo>
                <a:lnTo>
                  <a:pt x="405612" y="76788"/>
                </a:lnTo>
                <a:lnTo>
                  <a:pt x="423854" y="31997"/>
                </a:lnTo>
                <a:lnTo>
                  <a:pt x="434764" y="241"/>
                </a:lnTo>
                <a:lnTo>
                  <a:pt x="433925" y="0"/>
                </a:lnTo>
                <a:close/>
              </a:path>
            </a:pathLst>
          </a:custGeom>
          <a:solidFill>
            <a:srgbClr val="60391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996893" y="10508563"/>
            <a:ext cx="4772600" cy="1211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170574" y="1362836"/>
            <a:ext cx="10074026" cy="86915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026844" y="9027376"/>
            <a:ext cx="32448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13321" y="6308578"/>
            <a:ext cx="9364980" cy="898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35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12258" y="3061237"/>
            <a:ext cx="7250430" cy="1329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6925945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spcBef>
                <a:spcPts val="78"/>
              </a:spcBef>
            </a:pPr>
            <a:endParaRPr sz="3900"/>
          </a:p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34871" y="2181753"/>
            <a:ext cx="32448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85392" y="1902684"/>
            <a:ext cx="32448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603976" y="8558034"/>
            <a:ext cx="32448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100798" y="5204989"/>
            <a:ext cx="324485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59403" y="7898407"/>
            <a:ext cx="523240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62783" y="9226098"/>
            <a:ext cx="442595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79856" y="9454479"/>
            <a:ext cx="10668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7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34033" y="5124643"/>
            <a:ext cx="523240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99989" y="2342409"/>
            <a:ext cx="442595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317062" y="2570788"/>
            <a:ext cx="10668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7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117731" y="1572862"/>
            <a:ext cx="523240" cy="45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baseline="-31746" sz="2100" spc="-104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baseline="-31746" sz="2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902069" y="8067546"/>
            <a:ext cx="442595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319142" y="8295926"/>
            <a:ext cx="10668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7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90" y="353187"/>
            <a:ext cx="16011206" cy="1176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01616" y="8243318"/>
            <a:ext cx="4673600" cy="2580640"/>
          </a:xfrm>
          <a:custGeom>
            <a:avLst/>
            <a:gdLst/>
            <a:ahLst/>
            <a:cxnLst/>
            <a:rect l="l" t="t" r="r" b="b"/>
            <a:pathLst>
              <a:path w="4673600" h="2580640">
                <a:moveTo>
                  <a:pt x="0" y="0"/>
                </a:moveTo>
                <a:lnTo>
                  <a:pt x="2077834" y="2580157"/>
                </a:lnTo>
                <a:lnTo>
                  <a:pt x="4673053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086623" y="8097833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5" h="3994784">
                <a:moveTo>
                  <a:pt x="1997151" y="0"/>
                </a:move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1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1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086622" y="8097837"/>
            <a:ext cx="3994302" cy="3994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86623" y="8097833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5" h="3994784">
                <a:moveTo>
                  <a:pt x="1997151" y="3994302"/>
                </a:move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1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1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close/>
              </a:path>
            </a:pathLst>
          </a:custGeom>
          <a:ln w="6172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77658" y="4046215"/>
            <a:ext cx="5118100" cy="2574290"/>
          </a:xfrm>
          <a:custGeom>
            <a:avLst/>
            <a:gdLst/>
            <a:ahLst/>
            <a:cxnLst/>
            <a:rect l="l" t="t" r="r" b="b"/>
            <a:pathLst>
              <a:path w="5118100" h="2574290">
                <a:moveTo>
                  <a:pt x="4029367" y="0"/>
                </a:moveTo>
                <a:lnTo>
                  <a:pt x="0" y="2573883"/>
                </a:lnTo>
                <a:lnTo>
                  <a:pt x="5117807" y="2348560"/>
                </a:lnTo>
                <a:lnTo>
                  <a:pt x="4029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350111" y="2860275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4" h="3994784">
                <a:moveTo>
                  <a:pt x="1997151" y="0"/>
                </a:move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2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2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350115" y="2860281"/>
            <a:ext cx="3994289" cy="3994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350111" y="2860275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4" h="3994784">
                <a:moveTo>
                  <a:pt x="1997151" y="3994302"/>
                </a:move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2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2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close/>
              </a:path>
            </a:pathLst>
          </a:custGeom>
          <a:ln w="61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519883" y="1718419"/>
            <a:ext cx="2569210" cy="3139440"/>
          </a:xfrm>
          <a:custGeom>
            <a:avLst/>
            <a:gdLst/>
            <a:ahLst/>
            <a:cxnLst/>
            <a:rect l="l" t="t" r="r" b="b"/>
            <a:pathLst>
              <a:path w="2569210" h="3139440">
                <a:moveTo>
                  <a:pt x="1048893" y="0"/>
                </a:moveTo>
                <a:lnTo>
                  <a:pt x="0" y="3138995"/>
                </a:lnTo>
                <a:lnTo>
                  <a:pt x="2569121" y="2403449"/>
                </a:lnTo>
                <a:lnTo>
                  <a:pt x="1048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07889" y="990100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5" h="3994785">
                <a:moveTo>
                  <a:pt x="1997151" y="0"/>
                </a:move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1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1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07897" y="1364605"/>
            <a:ext cx="3490798" cy="3619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07889" y="990100"/>
            <a:ext cx="3994785" cy="3994785"/>
          </a:xfrm>
          <a:custGeom>
            <a:avLst/>
            <a:gdLst/>
            <a:ahLst/>
            <a:cxnLst/>
            <a:rect l="l" t="t" r="r" b="b"/>
            <a:pathLst>
              <a:path w="3994785" h="3994785">
                <a:moveTo>
                  <a:pt x="1997151" y="3994302"/>
                </a:moveTo>
                <a:lnTo>
                  <a:pt x="2160948" y="3987681"/>
                </a:lnTo>
                <a:lnTo>
                  <a:pt x="2321099" y="3968163"/>
                </a:lnTo>
                <a:lnTo>
                  <a:pt x="2477089" y="3936259"/>
                </a:lnTo>
                <a:lnTo>
                  <a:pt x="2628405" y="3892485"/>
                </a:lnTo>
                <a:lnTo>
                  <a:pt x="2774532" y="3837355"/>
                </a:lnTo>
                <a:lnTo>
                  <a:pt x="2914956" y="3771383"/>
                </a:lnTo>
                <a:lnTo>
                  <a:pt x="3049164" y="3695081"/>
                </a:lnTo>
                <a:lnTo>
                  <a:pt x="3176642" y="3608966"/>
                </a:lnTo>
                <a:lnTo>
                  <a:pt x="3296875" y="3513549"/>
                </a:lnTo>
                <a:lnTo>
                  <a:pt x="3409349" y="3409346"/>
                </a:lnTo>
                <a:lnTo>
                  <a:pt x="3513552" y="3296871"/>
                </a:lnTo>
                <a:lnTo>
                  <a:pt x="3608967" y="3176636"/>
                </a:lnTo>
                <a:lnTo>
                  <a:pt x="3695082" y="3049157"/>
                </a:lnTo>
                <a:lnTo>
                  <a:pt x="3771383" y="2914947"/>
                </a:lnTo>
                <a:lnTo>
                  <a:pt x="3837356" y="2774521"/>
                </a:lnTo>
                <a:lnTo>
                  <a:pt x="3892486" y="2628391"/>
                </a:lnTo>
                <a:lnTo>
                  <a:pt x="3936259" y="2477073"/>
                </a:lnTo>
                <a:lnTo>
                  <a:pt x="3968163" y="2321080"/>
                </a:lnTo>
                <a:lnTo>
                  <a:pt x="3987681" y="2160926"/>
                </a:lnTo>
                <a:lnTo>
                  <a:pt x="3994302" y="1997125"/>
                </a:lnTo>
                <a:lnTo>
                  <a:pt x="3987681" y="1833333"/>
                </a:lnTo>
                <a:lnTo>
                  <a:pt x="3968163" y="1673187"/>
                </a:lnTo>
                <a:lnTo>
                  <a:pt x="3936259" y="1517201"/>
                </a:lnTo>
                <a:lnTo>
                  <a:pt x="3892486" y="1365889"/>
                </a:lnTo>
                <a:lnTo>
                  <a:pt x="3837356" y="1219764"/>
                </a:lnTo>
                <a:lnTo>
                  <a:pt x="3771383" y="1079342"/>
                </a:lnTo>
                <a:lnTo>
                  <a:pt x="3695082" y="945136"/>
                </a:lnTo>
                <a:lnTo>
                  <a:pt x="3608967" y="817660"/>
                </a:lnTo>
                <a:lnTo>
                  <a:pt x="3513552" y="697428"/>
                </a:lnTo>
                <a:lnTo>
                  <a:pt x="3409349" y="584954"/>
                </a:lnTo>
                <a:lnTo>
                  <a:pt x="3296875" y="480752"/>
                </a:lnTo>
                <a:lnTo>
                  <a:pt x="3176642" y="385336"/>
                </a:lnTo>
                <a:lnTo>
                  <a:pt x="3049164" y="299221"/>
                </a:lnTo>
                <a:lnTo>
                  <a:pt x="2914956" y="222920"/>
                </a:lnTo>
                <a:lnTo>
                  <a:pt x="2774532" y="156947"/>
                </a:lnTo>
                <a:lnTo>
                  <a:pt x="2628405" y="101817"/>
                </a:lnTo>
                <a:lnTo>
                  <a:pt x="2477089" y="58043"/>
                </a:lnTo>
                <a:lnTo>
                  <a:pt x="2321099" y="26139"/>
                </a:lnTo>
                <a:lnTo>
                  <a:pt x="2160948" y="6620"/>
                </a:lnTo>
                <a:lnTo>
                  <a:pt x="1997151" y="0"/>
                </a:lnTo>
                <a:lnTo>
                  <a:pt x="1833353" y="6620"/>
                </a:lnTo>
                <a:lnTo>
                  <a:pt x="1673203" y="26139"/>
                </a:lnTo>
                <a:lnTo>
                  <a:pt x="1517213" y="58043"/>
                </a:lnTo>
                <a:lnTo>
                  <a:pt x="1365897" y="101817"/>
                </a:lnTo>
                <a:lnTo>
                  <a:pt x="1219770" y="156947"/>
                </a:lnTo>
                <a:lnTo>
                  <a:pt x="1079345" y="222920"/>
                </a:lnTo>
                <a:lnTo>
                  <a:pt x="945137" y="299221"/>
                </a:lnTo>
                <a:lnTo>
                  <a:pt x="817660" y="385336"/>
                </a:lnTo>
                <a:lnTo>
                  <a:pt x="697427" y="480752"/>
                </a:lnTo>
                <a:lnTo>
                  <a:pt x="584952" y="584954"/>
                </a:lnTo>
                <a:lnTo>
                  <a:pt x="480750" y="697428"/>
                </a:lnTo>
                <a:lnTo>
                  <a:pt x="385334" y="817660"/>
                </a:lnTo>
                <a:lnTo>
                  <a:pt x="299219" y="945136"/>
                </a:lnTo>
                <a:lnTo>
                  <a:pt x="222918" y="1079342"/>
                </a:lnTo>
                <a:lnTo>
                  <a:pt x="156946" y="1219764"/>
                </a:lnTo>
                <a:lnTo>
                  <a:pt x="101816" y="1365889"/>
                </a:lnTo>
                <a:lnTo>
                  <a:pt x="58042" y="1517201"/>
                </a:lnTo>
                <a:lnTo>
                  <a:pt x="26139" y="1673187"/>
                </a:lnTo>
                <a:lnTo>
                  <a:pt x="6620" y="1833333"/>
                </a:lnTo>
                <a:lnTo>
                  <a:pt x="0" y="1997125"/>
                </a:lnTo>
                <a:lnTo>
                  <a:pt x="6620" y="2160926"/>
                </a:lnTo>
                <a:lnTo>
                  <a:pt x="26139" y="2321080"/>
                </a:lnTo>
                <a:lnTo>
                  <a:pt x="58042" y="2477073"/>
                </a:lnTo>
                <a:lnTo>
                  <a:pt x="101816" y="2628391"/>
                </a:lnTo>
                <a:lnTo>
                  <a:pt x="156946" y="2774521"/>
                </a:lnTo>
                <a:lnTo>
                  <a:pt x="222918" y="2914947"/>
                </a:lnTo>
                <a:lnTo>
                  <a:pt x="299219" y="3049157"/>
                </a:lnTo>
                <a:lnTo>
                  <a:pt x="385334" y="3176636"/>
                </a:lnTo>
                <a:lnTo>
                  <a:pt x="480750" y="3296871"/>
                </a:lnTo>
                <a:lnTo>
                  <a:pt x="584952" y="3409346"/>
                </a:lnTo>
                <a:lnTo>
                  <a:pt x="697427" y="3513549"/>
                </a:lnTo>
                <a:lnTo>
                  <a:pt x="817660" y="3608966"/>
                </a:lnTo>
                <a:lnTo>
                  <a:pt x="945137" y="3695081"/>
                </a:lnTo>
                <a:lnTo>
                  <a:pt x="1079345" y="3771383"/>
                </a:lnTo>
                <a:lnTo>
                  <a:pt x="1219770" y="3837355"/>
                </a:lnTo>
                <a:lnTo>
                  <a:pt x="1365897" y="3892485"/>
                </a:lnTo>
                <a:lnTo>
                  <a:pt x="1517213" y="3936259"/>
                </a:lnTo>
                <a:lnTo>
                  <a:pt x="1673203" y="3968163"/>
                </a:lnTo>
                <a:lnTo>
                  <a:pt x="1833353" y="3987681"/>
                </a:lnTo>
                <a:lnTo>
                  <a:pt x="1997151" y="3994302"/>
                </a:lnTo>
                <a:close/>
              </a:path>
            </a:pathLst>
          </a:custGeom>
          <a:ln w="61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45" y="6194132"/>
            <a:ext cx="5261356" cy="542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726148" y="1100684"/>
            <a:ext cx="5483567" cy="4779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138900" y="6194691"/>
            <a:ext cx="5483555" cy="5428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55345" y="702830"/>
            <a:ext cx="5951766" cy="5332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725630" y="6194678"/>
            <a:ext cx="5261368" cy="5400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328741" y="702830"/>
            <a:ext cx="4658245" cy="5332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9377" y="992276"/>
            <a:ext cx="11937059" cy="11123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337075" y="342900"/>
            <a:ext cx="892803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603"/>
            <a:ext cx="8837980" cy="1153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759266" y="1470322"/>
            <a:ext cx="8668512" cy="9799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388599" y="475361"/>
            <a:ext cx="4234840" cy="4234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8603" y="475358"/>
            <a:ext cx="4235450" cy="4235450"/>
          </a:xfrm>
          <a:custGeom>
            <a:avLst/>
            <a:gdLst/>
            <a:ahLst/>
            <a:cxnLst/>
            <a:rect l="l" t="t" r="r" b="b"/>
            <a:pathLst>
              <a:path w="4235450" h="4235450">
                <a:moveTo>
                  <a:pt x="2117420" y="4234853"/>
                </a:moveTo>
                <a:lnTo>
                  <a:pt x="2291081" y="4227833"/>
                </a:lnTo>
                <a:lnTo>
                  <a:pt x="2460876" y="4207138"/>
                </a:lnTo>
                <a:lnTo>
                  <a:pt x="2626259" y="4173313"/>
                </a:lnTo>
                <a:lnTo>
                  <a:pt x="2786687" y="4126902"/>
                </a:lnTo>
                <a:lnTo>
                  <a:pt x="2941614" y="4068451"/>
                </a:lnTo>
                <a:lnTo>
                  <a:pt x="3090495" y="3998504"/>
                </a:lnTo>
                <a:lnTo>
                  <a:pt x="3232785" y="3917607"/>
                </a:lnTo>
                <a:lnTo>
                  <a:pt x="3367939" y="3826304"/>
                </a:lnTo>
                <a:lnTo>
                  <a:pt x="3495413" y="3725141"/>
                </a:lnTo>
                <a:lnTo>
                  <a:pt x="3614661" y="3614662"/>
                </a:lnTo>
                <a:lnTo>
                  <a:pt x="3725138" y="3495413"/>
                </a:lnTo>
                <a:lnTo>
                  <a:pt x="3826300" y="3367938"/>
                </a:lnTo>
                <a:lnTo>
                  <a:pt x="3917601" y="3232783"/>
                </a:lnTo>
                <a:lnTo>
                  <a:pt x="3998497" y="3090492"/>
                </a:lnTo>
                <a:lnTo>
                  <a:pt x="4068442" y="2941611"/>
                </a:lnTo>
                <a:lnTo>
                  <a:pt x="4126892" y="2786684"/>
                </a:lnTo>
                <a:lnTo>
                  <a:pt x="4173302" y="2626256"/>
                </a:lnTo>
                <a:lnTo>
                  <a:pt x="4207126" y="2460873"/>
                </a:lnTo>
                <a:lnTo>
                  <a:pt x="4227821" y="2291079"/>
                </a:lnTo>
                <a:lnTo>
                  <a:pt x="4234840" y="2117420"/>
                </a:lnTo>
                <a:lnTo>
                  <a:pt x="4227821" y="1943748"/>
                </a:lnTo>
                <a:lnTo>
                  <a:pt x="4207126" y="1773945"/>
                </a:lnTo>
                <a:lnTo>
                  <a:pt x="4173302" y="1608555"/>
                </a:lnTo>
                <a:lnTo>
                  <a:pt x="4126892" y="1448123"/>
                </a:lnTo>
                <a:lnTo>
                  <a:pt x="4068442" y="1293193"/>
                </a:lnTo>
                <a:lnTo>
                  <a:pt x="3998497" y="1144311"/>
                </a:lnTo>
                <a:lnTo>
                  <a:pt x="3917601" y="1002021"/>
                </a:lnTo>
                <a:lnTo>
                  <a:pt x="3826300" y="866867"/>
                </a:lnTo>
                <a:lnTo>
                  <a:pt x="3725138" y="739395"/>
                </a:lnTo>
                <a:lnTo>
                  <a:pt x="3614661" y="620150"/>
                </a:lnTo>
                <a:lnTo>
                  <a:pt x="3495413" y="509676"/>
                </a:lnTo>
                <a:lnTo>
                  <a:pt x="3367939" y="408518"/>
                </a:lnTo>
                <a:lnTo>
                  <a:pt x="3232785" y="317220"/>
                </a:lnTo>
                <a:lnTo>
                  <a:pt x="3090495" y="236328"/>
                </a:lnTo>
                <a:lnTo>
                  <a:pt x="2941614" y="166387"/>
                </a:lnTo>
                <a:lnTo>
                  <a:pt x="2786687" y="107940"/>
                </a:lnTo>
                <a:lnTo>
                  <a:pt x="2626259" y="61533"/>
                </a:lnTo>
                <a:lnTo>
                  <a:pt x="2460876" y="27711"/>
                </a:lnTo>
                <a:lnTo>
                  <a:pt x="2291081" y="7018"/>
                </a:lnTo>
                <a:lnTo>
                  <a:pt x="2117420" y="0"/>
                </a:lnTo>
                <a:lnTo>
                  <a:pt x="1943759" y="7018"/>
                </a:lnTo>
                <a:lnTo>
                  <a:pt x="1773964" y="27711"/>
                </a:lnTo>
                <a:lnTo>
                  <a:pt x="1608580" y="61533"/>
                </a:lnTo>
                <a:lnTo>
                  <a:pt x="1448152" y="107940"/>
                </a:lnTo>
                <a:lnTo>
                  <a:pt x="1293225" y="166387"/>
                </a:lnTo>
                <a:lnTo>
                  <a:pt x="1144344" y="236328"/>
                </a:lnTo>
                <a:lnTo>
                  <a:pt x="1002054" y="317220"/>
                </a:lnTo>
                <a:lnTo>
                  <a:pt x="866900" y="408518"/>
                </a:lnTo>
                <a:lnTo>
                  <a:pt x="739427" y="509676"/>
                </a:lnTo>
                <a:lnTo>
                  <a:pt x="620179" y="620150"/>
                </a:lnTo>
                <a:lnTo>
                  <a:pt x="509701" y="739395"/>
                </a:lnTo>
                <a:lnTo>
                  <a:pt x="408540" y="866867"/>
                </a:lnTo>
                <a:lnTo>
                  <a:pt x="317238" y="1002021"/>
                </a:lnTo>
                <a:lnTo>
                  <a:pt x="236343" y="1144311"/>
                </a:lnTo>
                <a:lnTo>
                  <a:pt x="166397" y="1293193"/>
                </a:lnTo>
                <a:lnTo>
                  <a:pt x="107947" y="1448123"/>
                </a:lnTo>
                <a:lnTo>
                  <a:pt x="61538" y="1608555"/>
                </a:lnTo>
                <a:lnTo>
                  <a:pt x="27713" y="1773945"/>
                </a:lnTo>
                <a:lnTo>
                  <a:pt x="7019" y="1943748"/>
                </a:lnTo>
                <a:lnTo>
                  <a:pt x="0" y="2117420"/>
                </a:lnTo>
                <a:lnTo>
                  <a:pt x="7019" y="2291079"/>
                </a:lnTo>
                <a:lnTo>
                  <a:pt x="27713" y="2460873"/>
                </a:lnTo>
                <a:lnTo>
                  <a:pt x="61538" y="2626256"/>
                </a:lnTo>
                <a:lnTo>
                  <a:pt x="107947" y="2786684"/>
                </a:lnTo>
                <a:lnTo>
                  <a:pt x="166397" y="2941611"/>
                </a:lnTo>
                <a:lnTo>
                  <a:pt x="236343" y="3090492"/>
                </a:lnTo>
                <a:lnTo>
                  <a:pt x="317238" y="3232783"/>
                </a:lnTo>
                <a:lnTo>
                  <a:pt x="408540" y="3367938"/>
                </a:lnTo>
                <a:lnTo>
                  <a:pt x="509701" y="3495413"/>
                </a:lnTo>
                <a:lnTo>
                  <a:pt x="620179" y="3614662"/>
                </a:lnTo>
                <a:lnTo>
                  <a:pt x="739427" y="3725141"/>
                </a:lnTo>
                <a:lnTo>
                  <a:pt x="866900" y="3826304"/>
                </a:lnTo>
                <a:lnTo>
                  <a:pt x="1002054" y="3917607"/>
                </a:lnTo>
                <a:lnTo>
                  <a:pt x="1144344" y="3998504"/>
                </a:lnTo>
                <a:lnTo>
                  <a:pt x="1293225" y="4068451"/>
                </a:lnTo>
                <a:lnTo>
                  <a:pt x="1448152" y="4126902"/>
                </a:lnTo>
                <a:lnTo>
                  <a:pt x="1608580" y="4173313"/>
                </a:lnTo>
                <a:lnTo>
                  <a:pt x="1773964" y="4207138"/>
                </a:lnTo>
                <a:lnTo>
                  <a:pt x="1943759" y="4227833"/>
                </a:lnTo>
                <a:lnTo>
                  <a:pt x="2117420" y="4234853"/>
                </a:lnTo>
                <a:close/>
              </a:path>
            </a:pathLst>
          </a:custGeom>
          <a:ln w="61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323265" y="475361"/>
            <a:ext cx="4234840" cy="42348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323262" y="475358"/>
            <a:ext cx="4235450" cy="4235450"/>
          </a:xfrm>
          <a:custGeom>
            <a:avLst/>
            <a:gdLst/>
            <a:ahLst/>
            <a:cxnLst/>
            <a:rect l="l" t="t" r="r" b="b"/>
            <a:pathLst>
              <a:path w="4235450" h="4235450">
                <a:moveTo>
                  <a:pt x="2117420" y="4234853"/>
                </a:moveTo>
                <a:lnTo>
                  <a:pt x="2291081" y="4227833"/>
                </a:lnTo>
                <a:lnTo>
                  <a:pt x="2460876" y="4207138"/>
                </a:lnTo>
                <a:lnTo>
                  <a:pt x="2626259" y="4173313"/>
                </a:lnTo>
                <a:lnTo>
                  <a:pt x="2786687" y="4126902"/>
                </a:lnTo>
                <a:lnTo>
                  <a:pt x="2941614" y="4068451"/>
                </a:lnTo>
                <a:lnTo>
                  <a:pt x="3090495" y="3998504"/>
                </a:lnTo>
                <a:lnTo>
                  <a:pt x="3232785" y="3917607"/>
                </a:lnTo>
                <a:lnTo>
                  <a:pt x="3367939" y="3826304"/>
                </a:lnTo>
                <a:lnTo>
                  <a:pt x="3495413" y="3725141"/>
                </a:lnTo>
                <a:lnTo>
                  <a:pt x="3614661" y="3614662"/>
                </a:lnTo>
                <a:lnTo>
                  <a:pt x="3725138" y="3495413"/>
                </a:lnTo>
                <a:lnTo>
                  <a:pt x="3826300" y="3367938"/>
                </a:lnTo>
                <a:lnTo>
                  <a:pt x="3917601" y="3232783"/>
                </a:lnTo>
                <a:lnTo>
                  <a:pt x="3998497" y="3090492"/>
                </a:lnTo>
                <a:lnTo>
                  <a:pt x="4068442" y="2941611"/>
                </a:lnTo>
                <a:lnTo>
                  <a:pt x="4126892" y="2786684"/>
                </a:lnTo>
                <a:lnTo>
                  <a:pt x="4173302" y="2626256"/>
                </a:lnTo>
                <a:lnTo>
                  <a:pt x="4207126" y="2460873"/>
                </a:lnTo>
                <a:lnTo>
                  <a:pt x="4227821" y="2291079"/>
                </a:lnTo>
                <a:lnTo>
                  <a:pt x="4234840" y="2117420"/>
                </a:lnTo>
                <a:lnTo>
                  <a:pt x="4227821" y="1943748"/>
                </a:lnTo>
                <a:lnTo>
                  <a:pt x="4207126" y="1773945"/>
                </a:lnTo>
                <a:lnTo>
                  <a:pt x="4173302" y="1608555"/>
                </a:lnTo>
                <a:lnTo>
                  <a:pt x="4126892" y="1448123"/>
                </a:lnTo>
                <a:lnTo>
                  <a:pt x="4068442" y="1293193"/>
                </a:lnTo>
                <a:lnTo>
                  <a:pt x="3998497" y="1144311"/>
                </a:lnTo>
                <a:lnTo>
                  <a:pt x="3917601" y="1002021"/>
                </a:lnTo>
                <a:lnTo>
                  <a:pt x="3826300" y="866867"/>
                </a:lnTo>
                <a:lnTo>
                  <a:pt x="3725138" y="739395"/>
                </a:lnTo>
                <a:lnTo>
                  <a:pt x="3614661" y="620150"/>
                </a:lnTo>
                <a:lnTo>
                  <a:pt x="3495413" y="509676"/>
                </a:lnTo>
                <a:lnTo>
                  <a:pt x="3367939" y="408518"/>
                </a:lnTo>
                <a:lnTo>
                  <a:pt x="3232785" y="317220"/>
                </a:lnTo>
                <a:lnTo>
                  <a:pt x="3090495" y="236328"/>
                </a:lnTo>
                <a:lnTo>
                  <a:pt x="2941614" y="166387"/>
                </a:lnTo>
                <a:lnTo>
                  <a:pt x="2786687" y="107940"/>
                </a:lnTo>
                <a:lnTo>
                  <a:pt x="2626259" y="61533"/>
                </a:lnTo>
                <a:lnTo>
                  <a:pt x="2460876" y="27711"/>
                </a:lnTo>
                <a:lnTo>
                  <a:pt x="2291081" y="7018"/>
                </a:lnTo>
                <a:lnTo>
                  <a:pt x="2117420" y="0"/>
                </a:lnTo>
                <a:lnTo>
                  <a:pt x="1943759" y="7018"/>
                </a:lnTo>
                <a:lnTo>
                  <a:pt x="1773964" y="27711"/>
                </a:lnTo>
                <a:lnTo>
                  <a:pt x="1608580" y="61533"/>
                </a:lnTo>
                <a:lnTo>
                  <a:pt x="1448152" y="107940"/>
                </a:lnTo>
                <a:lnTo>
                  <a:pt x="1293225" y="166387"/>
                </a:lnTo>
                <a:lnTo>
                  <a:pt x="1144344" y="236328"/>
                </a:lnTo>
                <a:lnTo>
                  <a:pt x="1002054" y="317220"/>
                </a:lnTo>
                <a:lnTo>
                  <a:pt x="866900" y="408518"/>
                </a:lnTo>
                <a:lnTo>
                  <a:pt x="739427" y="509676"/>
                </a:lnTo>
                <a:lnTo>
                  <a:pt x="620179" y="620150"/>
                </a:lnTo>
                <a:lnTo>
                  <a:pt x="509701" y="739395"/>
                </a:lnTo>
                <a:lnTo>
                  <a:pt x="408540" y="866867"/>
                </a:lnTo>
                <a:lnTo>
                  <a:pt x="317238" y="1002021"/>
                </a:lnTo>
                <a:lnTo>
                  <a:pt x="236343" y="1144311"/>
                </a:lnTo>
                <a:lnTo>
                  <a:pt x="166397" y="1293193"/>
                </a:lnTo>
                <a:lnTo>
                  <a:pt x="107947" y="1448123"/>
                </a:lnTo>
                <a:lnTo>
                  <a:pt x="61538" y="1608555"/>
                </a:lnTo>
                <a:lnTo>
                  <a:pt x="27713" y="1773945"/>
                </a:lnTo>
                <a:lnTo>
                  <a:pt x="7019" y="1943748"/>
                </a:lnTo>
                <a:lnTo>
                  <a:pt x="0" y="2117420"/>
                </a:lnTo>
                <a:lnTo>
                  <a:pt x="7019" y="2291079"/>
                </a:lnTo>
                <a:lnTo>
                  <a:pt x="27713" y="2460873"/>
                </a:lnTo>
                <a:lnTo>
                  <a:pt x="61538" y="2626256"/>
                </a:lnTo>
                <a:lnTo>
                  <a:pt x="107947" y="2786684"/>
                </a:lnTo>
                <a:lnTo>
                  <a:pt x="166397" y="2941611"/>
                </a:lnTo>
                <a:lnTo>
                  <a:pt x="236343" y="3090492"/>
                </a:lnTo>
                <a:lnTo>
                  <a:pt x="317238" y="3232783"/>
                </a:lnTo>
                <a:lnTo>
                  <a:pt x="408540" y="3367938"/>
                </a:lnTo>
                <a:lnTo>
                  <a:pt x="509701" y="3495413"/>
                </a:lnTo>
                <a:lnTo>
                  <a:pt x="620179" y="3614662"/>
                </a:lnTo>
                <a:lnTo>
                  <a:pt x="739427" y="3725141"/>
                </a:lnTo>
                <a:lnTo>
                  <a:pt x="866900" y="3826304"/>
                </a:lnTo>
                <a:lnTo>
                  <a:pt x="1002054" y="3917607"/>
                </a:lnTo>
                <a:lnTo>
                  <a:pt x="1144344" y="3998504"/>
                </a:lnTo>
                <a:lnTo>
                  <a:pt x="1293225" y="4068451"/>
                </a:lnTo>
                <a:lnTo>
                  <a:pt x="1448152" y="4126902"/>
                </a:lnTo>
                <a:lnTo>
                  <a:pt x="1608580" y="4173313"/>
                </a:lnTo>
                <a:lnTo>
                  <a:pt x="1773964" y="4207138"/>
                </a:lnTo>
                <a:lnTo>
                  <a:pt x="1943759" y="4227833"/>
                </a:lnTo>
                <a:lnTo>
                  <a:pt x="2117420" y="4234853"/>
                </a:lnTo>
                <a:close/>
              </a:path>
            </a:pathLst>
          </a:custGeom>
          <a:ln w="61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580976" y="10988195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580920" y="10988195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7772374" cy="5839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42247" y="6205867"/>
            <a:ext cx="8759952" cy="5909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07669" y="342900"/>
            <a:ext cx="9794530" cy="5839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05867"/>
            <a:ext cx="8809545" cy="5909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705" y="11095672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650" y="11095672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188521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801100" y="6182171"/>
            <a:ext cx="0" cy="5934075"/>
          </a:xfrm>
          <a:custGeom>
            <a:avLst/>
            <a:gdLst/>
            <a:ahLst/>
            <a:cxnLst/>
            <a:rect l="l" t="t" r="r" b="b"/>
            <a:pathLst>
              <a:path w="0" h="5934075">
                <a:moveTo>
                  <a:pt x="0" y="0"/>
                </a:moveTo>
                <a:lnTo>
                  <a:pt x="0" y="593362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782269" y="0"/>
            <a:ext cx="0" cy="6163310"/>
          </a:xfrm>
          <a:custGeom>
            <a:avLst/>
            <a:gdLst/>
            <a:ahLst/>
            <a:cxnLst/>
            <a:rect l="l" t="t" r="r" b="b"/>
            <a:pathLst>
              <a:path w="0" h="6163310">
                <a:moveTo>
                  <a:pt x="0" y="0"/>
                </a:moveTo>
                <a:lnTo>
                  <a:pt x="0" y="616311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923542" y="11078474"/>
            <a:ext cx="88138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b="1">
                <a:solidFill>
                  <a:srgbClr val="49AA42"/>
                </a:solidFill>
                <a:latin typeface="Times New Roman"/>
                <a:cs typeface="Times New Roman"/>
              </a:rPr>
              <a:t>-8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1988" y="790820"/>
            <a:ext cx="6599048" cy="498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10374" y="3323158"/>
            <a:ext cx="5176481" cy="539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356030" y="6796582"/>
            <a:ext cx="4450969" cy="509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572554" y="2888500"/>
            <a:ext cx="3319270" cy="5947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388122" y="8833045"/>
            <a:ext cx="1349375" cy="1478915"/>
          </a:xfrm>
          <a:custGeom>
            <a:avLst/>
            <a:gdLst/>
            <a:ahLst/>
            <a:cxnLst/>
            <a:rect l="l" t="t" r="r" b="b"/>
            <a:pathLst>
              <a:path w="1349375" h="1478915">
                <a:moveTo>
                  <a:pt x="182296" y="0"/>
                </a:moveTo>
                <a:lnTo>
                  <a:pt x="134084" y="217117"/>
                </a:lnTo>
                <a:lnTo>
                  <a:pt x="91837" y="412493"/>
                </a:lnTo>
                <a:lnTo>
                  <a:pt x="56430" y="587222"/>
                </a:lnTo>
                <a:lnTo>
                  <a:pt x="28738" y="742399"/>
                </a:lnTo>
                <a:lnTo>
                  <a:pt x="9636" y="879118"/>
                </a:lnTo>
                <a:lnTo>
                  <a:pt x="0" y="998473"/>
                </a:lnTo>
                <a:lnTo>
                  <a:pt x="703" y="1101558"/>
                </a:lnTo>
                <a:lnTo>
                  <a:pt x="12621" y="1189468"/>
                </a:lnTo>
                <a:lnTo>
                  <a:pt x="36629" y="1263297"/>
                </a:lnTo>
                <a:lnTo>
                  <a:pt x="73602" y="1324140"/>
                </a:lnTo>
                <a:lnTo>
                  <a:pt x="124415" y="1373089"/>
                </a:lnTo>
                <a:lnTo>
                  <a:pt x="189942" y="1411241"/>
                </a:lnTo>
                <a:lnTo>
                  <a:pt x="271059" y="1439688"/>
                </a:lnTo>
                <a:lnTo>
                  <a:pt x="368640" y="1459526"/>
                </a:lnTo>
                <a:lnTo>
                  <a:pt x="483561" y="1471848"/>
                </a:lnTo>
                <a:lnTo>
                  <a:pt x="616696" y="1477749"/>
                </a:lnTo>
                <a:lnTo>
                  <a:pt x="768921" y="1478323"/>
                </a:lnTo>
                <a:lnTo>
                  <a:pt x="941110" y="1474664"/>
                </a:lnTo>
                <a:lnTo>
                  <a:pt x="1134138" y="1467867"/>
                </a:lnTo>
                <a:lnTo>
                  <a:pt x="1348880" y="1459026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65008" y="9807859"/>
            <a:ext cx="548640" cy="981710"/>
          </a:xfrm>
          <a:custGeom>
            <a:avLst/>
            <a:gdLst/>
            <a:ahLst/>
            <a:cxnLst/>
            <a:rect l="l" t="t" r="r" b="b"/>
            <a:pathLst>
              <a:path w="548639" h="981709">
                <a:moveTo>
                  <a:pt x="0" y="0"/>
                </a:moveTo>
                <a:lnTo>
                  <a:pt x="41262" y="981151"/>
                </a:lnTo>
                <a:lnTo>
                  <a:pt x="548284" y="468388"/>
                </a:lnTo>
                <a:lnTo>
                  <a:pt x="0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622759" y="9262784"/>
            <a:ext cx="1478915" cy="1349375"/>
          </a:xfrm>
          <a:custGeom>
            <a:avLst/>
            <a:gdLst/>
            <a:ahLst/>
            <a:cxnLst/>
            <a:rect l="l" t="t" r="r" b="b"/>
            <a:pathLst>
              <a:path w="1478915" h="1349375">
                <a:moveTo>
                  <a:pt x="0" y="1166583"/>
                </a:moveTo>
                <a:lnTo>
                  <a:pt x="217117" y="1214796"/>
                </a:lnTo>
                <a:lnTo>
                  <a:pt x="412493" y="1257043"/>
                </a:lnTo>
                <a:lnTo>
                  <a:pt x="587222" y="1292450"/>
                </a:lnTo>
                <a:lnTo>
                  <a:pt x="742399" y="1320142"/>
                </a:lnTo>
                <a:lnTo>
                  <a:pt x="879118" y="1339244"/>
                </a:lnTo>
                <a:lnTo>
                  <a:pt x="998473" y="1348880"/>
                </a:lnTo>
                <a:lnTo>
                  <a:pt x="1101558" y="1348177"/>
                </a:lnTo>
                <a:lnTo>
                  <a:pt x="1189468" y="1336259"/>
                </a:lnTo>
                <a:lnTo>
                  <a:pt x="1263297" y="1312251"/>
                </a:lnTo>
                <a:lnTo>
                  <a:pt x="1324140" y="1275278"/>
                </a:lnTo>
                <a:lnTo>
                  <a:pt x="1373089" y="1224465"/>
                </a:lnTo>
                <a:lnTo>
                  <a:pt x="1411241" y="1158938"/>
                </a:lnTo>
                <a:lnTo>
                  <a:pt x="1439688" y="1077821"/>
                </a:lnTo>
                <a:lnTo>
                  <a:pt x="1459526" y="980240"/>
                </a:lnTo>
                <a:lnTo>
                  <a:pt x="1471848" y="865319"/>
                </a:lnTo>
                <a:lnTo>
                  <a:pt x="1477749" y="732184"/>
                </a:lnTo>
                <a:lnTo>
                  <a:pt x="1478323" y="579959"/>
                </a:lnTo>
                <a:lnTo>
                  <a:pt x="1474664" y="407770"/>
                </a:lnTo>
                <a:lnTo>
                  <a:pt x="1467867" y="214742"/>
                </a:lnTo>
                <a:lnTo>
                  <a:pt x="1459026" y="0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4597570" y="8886496"/>
            <a:ext cx="981710" cy="548640"/>
          </a:xfrm>
          <a:custGeom>
            <a:avLst/>
            <a:gdLst/>
            <a:ahLst/>
            <a:cxnLst/>
            <a:rect l="l" t="t" r="r" b="b"/>
            <a:pathLst>
              <a:path w="981709" h="548640">
                <a:moveTo>
                  <a:pt x="468388" y="0"/>
                </a:moveTo>
                <a:lnTo>
                  <a:pt x="0" y="548284"/>
                </a:lnTo>
                <a:lnTo>
                  <a:pt x="981151" y="507022"/>
                </a:lnTo>
                <a:lnTo>
                  <a:pt x="468388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876103" y="1386863"/>
            <a:ext cx="1389380" cy="1436370"/>
          </a:xfrm>
          <a:custGeom>
            <a:avLst/>
            <a:gdLst/>
            <a:ahLst/>
            <a:cxnLst/>
            <a:rect l="l" t="t" r="r" b="b"/>
            <a:pathLst>
              <a:path w="1389380" h="1436370">
                <a:moveTo>
                  <a:pt x="1301915" y="1435913"/>
                </a:moveTo>
                <a:lnTo>
                  <a:pt x="1328952" y="1215157"/>
                </a:lnTo>
                <a:lnTo>
                  <a:pt x="1352151" y="1016616"/>
                </a:lnTo>
                <a:lnTo>
                  <a:pt x="1370533" y="839285"/>
                </a:lnTo>
                <a:lnTo>
                  <a:pt x="1383122" y="682160"/>
                </a:lnTo>
                <a:lnTo>
                  <a:pt x="1388943" y="544236"/>
                </a:lnTo>
                <a:lnTo>
                  <a:pt x="1387018" y="424508"/>
                </a:lnTo>
                <a:lnTo>
                  <a:pt x="1376371" y="321972"/>
                </a:lnTo>
                <a:lnTo>
                  <a:pt x="1356026" y="235622"/>
                </a:lnTo>
                <a:lnTo>
                  <a:pt x="1325007" y="164454"/>
                </a:lnTo>
                <a:lnTo>
                  <a:pt x="1282336" y="107463"/>
                </a:lnTo>
                <a:lnTo>
                  <a:pt x="1227038" y="63644"/>
                </a:lnTo>
                <a:lnTo>
                  <a:pt x="1158135" y="31993"/>
                </a:lnTo>
                <a:lnTo>
                  <a:pt x="1074652" y="11506"/>
                </a:lnTo>
                <a:lnTo>
                  <a:pt x="975613" y="1176"/>
                </a:lnTo>
                <a:lnTo>
                  <a:pt x="860040" y="0"/>
                </a:lnTo>
                <a:lnTo>
                  <a:pt x="726957" y="6972"/>
                </a:lnTo>
                <a:lnTo>
                  <a:pt x="575388" y="21088"/>
                </a:lnTo>
                <a:lnTo>
                  <a:pt x="404356" y="41344"/>
                </a:lnTo>
                <a:lnTo>
                  <a:pt x="212886" y="66734"/>
                </a:lnTo>
                <a:lnTo>
                  <a:pt x="0" y="96253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503095" y="975882"/>
            <a:ext cx="591185" cy="972819"/>
          </a:xfrm>
          <a:custGeom>
            <a:avLst/>
            <a:gdLst/>
            <a:ahLst/>
            <a:cxnLst/>
            <a:rect l="l" t="t" r="r" b="b"/>
            <a:pathLst>
              <a:path w="591184" h="972819">
                <a:moveTo>
                  <a:pt x="455180" y="0"/>
                </a:moveTo>
                <a:lnTo>
                  <a:pt x="0" y="559295"/>
                </a:lnTo>
                <a:lnTo>
                  <a:pt x="590918" y="972591"/>
                </a:lnTo>
                <a:lnTo>
                  <a:pt x="455180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455670" y="1285798"/>
            <a:ext cx="1457325" cy="1368425"/>
          </a:xfrm>
          <a:custGeom>
            <a:avLst/>
            <a:gdLst/>
            <a:ahLst/>
            <a:cxnLst/>
            <a:rect l="l" t="t" r="r" b="b"/>
            <a:pathLst>
              <a:path w="1457325" h="1368425">
                <a:moveTo>
                  <a:pt x="1456973" y="137673"/>
                </a:moveTo>
                <a:lnTo>
                  <a:pt x="1237926" y="99172"/>
                </a:lnTo>
                <a:lnTo>
                  <a:pt x="1040864" y="65663"/>
                </a:lnTo>
                <a:lnTo>
                  <a:pt x="864732" y="38069"/>
                </a:lnTo>
                <a:lnTo>
                  <a:pt x="708477" y="17311"/>
                </a:lnTo>
                <a:lnTo>
                  <a:pt x="571044" y="4314"/>
                </a:lnTo>
                <a:lnTo>
                  <a:pt x="451379" y="0"/>
                </a:lnTo>
                <a:lnTo>
                  <a:pt x="348428" y="5290"/>
                </a:lnTo>
                <a:lnTo>
                  <a:pt x="261136" y="21110"/>
                </a:lnTo>
                <a:lnTo>
                  <a:pt x="188449" y="48380"/>
                </a:lnTo>
                <a:lnTo>
                  <a:pt x="129313" y="88024"/>
                </a:lnTo>
                <a:lnTo>
                  <a:pt x="82674" y="140965"/>
                </a:lnTo>
                <a:lnTo>
                  <a:pt x="47477" y="208125"/>
                </a:lnTo>
                <a:lnTo>
                  <a:pt x="22669" y="290427"/>
                </a:lnTo>
                <a:lnTo>
                  <a:pt x="7194" y="388794"/>
                </a:lnTo>
                <a:lnTo>
                  <a:pt x="0" y="504149"/>
                </a:lnTo>
                <a:lnTo>
                  <a:pt x="30" y="637415"/>
                </a:lnTo>
                <a:lnTo>
                  <a:pt x="6232" y="789513"/>
                </a:lnTo>
                <a:lnTo>
                  <a:pt x="17552" y="961368"/>
                </a:lnTo>
                <a:lnTo>
                  <a:pt x="32933" y="1153901"/>
                </a:lnTo>
                <a:lnTo>
                  <a:pt x="51324" y="1368036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04722" y="2460461"/>
            <a:ext cx="978535" cy="568960"/>
          </a:xfrm>
          <a:custGeom>
            <a:avLst/>
            <a:gdLst/>
            <a:ahLst/>
            <a:cxnLst/>
            <a:rect l="l" t="t" r="r" b="b"/>
            <a:pathLst>
              <a:path w="978535" h="568960">
                <a:moveTo>
                  <a:pt x="978344" y="0"/>
                </a:moveTo>
                <a:lnTo>
                  <a:pt x="0" y="84886"/>
                </a:lnTo>
                <a:lnTo>
                  <a:pt x="534822" y="568591"/>
                </a:lnTo>
                <a:lnTo>
                  <a:pt x="978344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926057" y="11050851"/>
            <a:ext cx="87630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5" b="1">
                <a:solidFill>
                  <a:srgbClr val="49AA42"/>
                </a:solidFill>
                <a:latin typeface="Times New Roman"/>
                <a:cs typeface="Times New Roman"/>
              </a:rPr>
              <a:t>-9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2014-02-04T15:20:52Z</dcterms:created>
  <dcterms:modified xsi:type="dcterms:W3CDTF">2014-02-04T15:20:52Z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