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68910" y="11050851"/>
            <a:ext cx="1003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0569" y="342900"/>
            <a:ext cx="11115103" cy="11063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397542" y="384407"/>
            <a:ext cx="1689735" cy="909955"/>
          </a:xfrm>
          <a:custGeom>
            <a:avLst/>
            <a:gdLst/>
            <a:ahLst/>
            <a:cxnLst/>
            <a:rect l="l" t="t" r="r" b="b"/>
            <a:pathLst>
              <a:path w="1689734" h="909955">
                <a:moveTo>
                  <a:pt x="0" y="748120"/>
                </a:moveTo>
                <a:lnTo>
                  <a:pt x="105325" y="602157"/>
                </a:lnTo>
                <a:lnTo>
                  <a:pt x="200852" y="471681"/>
                </a:lnTo>
                <a:lnTo>
                  <a:pt x="287848" y="356815"/>
                </a:lnTo>
                <a:lnTo>
                  <a:pt x="367581" y="257680"/>
                </a:lnTo>
                <a:lnTo>
                  <a:pt x="441317" y="174396"/>
                </a:lnTo>
                <a:lnTo>
                  <a:pt x="510322" y="107085"/>
                </a:lnTo>
                <a:lnTo>
                  <a:pt x="575864" y="55869"/>
                </a:lnTo>
                <a:lnTo>
                  <a:pt x="639210" y="20869"/>
                </a:lnTo>
                <a:lnTo>
                  <a:pt x="701627" y="2205"/>
                </a:lnTo>
                <a:lnTo>
                  <a:pt x="764381" y="0"/>
                </a:lnTo>
                <a:lnTo>
                  <a:pt x="828739" y="14374"/>
                </a:lnTo>
                <a:lnTo>
                  <a:pt x="895969" y="45448"/>
                </a:lnTo>
                <a:lnTo>
                  <a:pt x="967337" y="93345"/>
                </a:lnTo>
                <a:lnTo>
                  <a:pt x="1044110" y="158186"/>
                </a:lnTo>
                <a:lnTo>
                  <a:pt x="1127555" y="240090"/>
                </a:lnTo>
                <a:lnTo>
                  <a:pt x="1218939" y="339181"/>
                </a:lnTo>
                <a:lnTo>
                  <a:pt x="1319528" y="455579"/>
                </a:lnTo>
                <a:lnTo>
                  <a:pt x="1430591" y="589406"/>
                </a:lnTo>
                <a:lnTo>
                  <a:pt x="1553393" y="740782"/>
                </a:lnTo>
                <a:lnTo>
                  <a:pt x="1689201" y="909829"/>
                </a:lnTo>
              </a:path>
            </a:pathLst>
          </a:custGeom>
          <a:ln w="307340">
            <a:solidFill>
              <a:srgbClr val="D2232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76350" y="812723"/>
            <a:ext cx="594995" cy="534035"/>
          </a:xfrm>
          <a:custGeom>
            <a:avLst/>
            <a:gdLst/>
            <a:ahLst/>
            <a:cxnLst/>
            <a:rect l="l" t="t" r="r" b="b"/>
            <a:pathLst>
              <a:path w="594995" h="534035">
                <a:moveTo>
                  <a:pt x="0" y="0"/>
                </a:moveTo>
                <a:lnTo>
                  <a:pt x="67055" y="533869"/>
                </a:lnTo>
                <a:lnTo>
                  <a:pt x="594626" y="428155"/>
                </a:lnTo>
                <a:lnTo>
                  <a:pt x="0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848677" y="4584134"/>
            <a:ext cx="909955" cy="1689735"/>
          </a:xfrm>
          <a:custGeom>
            <a:avLst/>
            <a:gdLst/>
            <a:ahLst/>
            <a:cxnLst/>
            <a:rect l="l" t="t" r="r" b="b"/>
            <a:pathLst>
              <a:path w="909954" h="1689735">
                <a:moveTo>
                  <a:pt x="748120" y="1689201"/>
                </a:moveTo>
                <a:lnTo>
                  <a:pt x="602157" y="1583876"/>
                </a:lnTo>
                <a:lnTo>
                  <a:pt x="471681" y="1488349"/>
                </a:lnTo>
                <a:lnTo>
                  <a:pt x="356815" y="1401352"/>
                </a:lnTo>
                <a:lnTo>
                  <a:pt x="257680" y="1321620"/>
                </a:lnTo>
                <a:lnTo>
                  <a:pt x="174396" y="1247884"/>
                </a:lnTo>
                <a:lnTo>
                  <a:pt x="107085" y="1178879"/>
                </a:lnTo>
                <a:lnTo>
                  <a:pt x="55869" y="1113336"/>
                </a:lnTo>
                <a:lnTo>
                  <a:pt x="20869" y="1049990"/>
                </a:lnTo>
                <a:lnTo>
                  <a:pt x="2205" y="987574"/>
                </a:lnTo>
                <a:lnTo>
                  <a:pt x="0" y="924820"/>
                </a:lnTo>
                <a:lnTo>
                  <a:pt x="14374" y="860461"/>
                </a:lnTo>
                <a:lnTo>
                  <a:pt x="45448" y="793232"/>
                </a:lnTo>
                <a:lnTo>
                  <a:pt x="93345" y="721864"/>
                </a:lnTo>
                <a:lnTo>
                  <a:pt x="158186" y="645091"/>
                </a:lnTo>
                <a:lnTo>
                  <a:pt x="240090" y="561646"/>
                </a:lnTo>
                <a:lnTo>
                  <a:pt x="339181" y="470262"/>
                </a:lnTo>
                <a:lnTo>
                  <a:pt x="455579" y="369672"/>
                </a:lnTo>
                <a:lnTo>
                  <a:pt x="589406" y="258610"/>
                </a:lnTo>
                <a:lnTo>
                  <a:pt x="740782" y="135808"/>
                </a:lnTo>
                <a:lnTo>
                  <a:pt x="909829" y="0"/>
                </a:lnTo>
              </a:path>
            </a:pathLst>
          </a:custGeom>
          <a:ln w="307340">
            <a:solidFill>
              <a:srgbClr val="D2232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276994" y="5899889"/>
            <a:ext cx="534035" cy="594995"/>
          </a:xfrm>
          <a:custGeom>
            <a:avLst/>
            <a:gdLst/>
            <a:ahLst/>
            <a:cxnLst/>
            <a:rect l="l" t="t" r="r" b="b"/>
            <a:pathLst>
              <a:path w="534035" h="594995">
                <a:moveTo>
                  <a:pt x="428155" y="0"/>
                </a:moveTo>
                <a:lnTo>
                  <a:pt x="0" y="594639"/>
                </a:lnTo>
                <a:lnTo>
                  <a:pt x="533869" y="527583"/>
                </a:lnTo>
                <a:lnTo>
                  <a:pt x="428155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3524548" y="4755891"/>
            <a:ext cx="909955" cy="1689735"/>
          </a:xfrm>
          <a:custGeom>
            <a:avLst/>
            <a:gdLst/>
            <a:ahLst/>
            <a:cxnLst/>
            <a:rect l="l" t="t" r="r" b="b"/>
            <a:pathLst>
              <a:path w="909955" h="1689735">
                <a:moveTo>
                  <a:pt x="161709" y="0"/>
                </a:moveTo>
                <a:lnTo>
                  <a:pt x="307672" y="105325"/>
                </a:lnTo>
                <a:lnTo>
                  <a:pt x="438147" y="200852"/>
                </a:lnTo>
                <a:lnTo>
                  <a:pt x="553013" y="287848"/>
                </a:lnTo>
                <a:lnTo>
                  <a:pt x="652149" y="367581"/>
                </a:lnTo>
                <a:lnTo>
                  <a:pt x="735432" y="441317"/>
                </a:lnTo>
                <a:lnTo>
                  <a:pt x="802743" y="510322"/>
                </a:lnTo>
                <a:lnTo>
                  <a:pt x="853959" y="575864"/>
                </a:lnTo>
                <a:lnTo>
                  <a:pt x="888960" y="639210"/>
                </a:lnTo>
                <a:lnTo>
                  <a:pt x="907624" y="701627"/>
                </a:lnTo>
                <a:lnTo>
                  <a:pt x="909829" y="764381"/>
                </a:lnTo>
                <a:lnTo>
                  <a:pt x="895455" y="828739"/>
                </a:lnTo>
                <a:lnTo>
                  <a:pt x="864380" y="895969"/>
                </a:lnTo>
                <a:lnTo>
                  <a:pt x="816483" y="967337"/>
                </a:lnTo>
                <a:lnTo>
                  <a:pt x="751643" y="1044110"/>
                </a:lnTo>
                <a:lnTo>
                  <a:pt x="669738" y="1127555"/>
                </a:lnTo>
                <a:lnTo>
                  <a:pt x="570647" y="1218939"/>
                </a:lnTo>
                <a:lnTo>
                  <a:pt x="454249" y="1319528"/>
                </a:lnTo>
                <a:lnTo>
                  <a:pt x="320423" y="1430591"/>
                </a:lnTo>
                <a:lnTo>
                  <a:pt x="169047" y="1553393"/>
                </a:lnTo>
                <a:lnTo>
                  <a:pt x="0" y="1689201"/>
                </a:lnTo>
              </a:path>
            </a:pathLst>
          </a:custGeom>
          <a:ln w="307340">
            <a:solidFill>
              <a:srgbClr val="D2232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3472188" y="4534698"/>
            <a:ext cx="534035" cy="594995"/>
          </a:xfrm>
          <a:custGeom>
            <a:avLst/>
            <a:gdLst/>
            <a:ahLst/>
            <a:cxnLst/>
            <a:rect l="l" t="t" r="r" b="b"/>
            <a:pathLst>
              <a:path w="534034" h="594995">
                <a:moveTo>
                  <a:pt x="533869" y="0"/>
                </a:moveTo>
                <a:lnTo>
                  <a:pt x="0" y="67055"/>
                </a:lnTo>
                <a:lnTo>
                  <a:pt x="105714" y="594626"/>
                </a:lnTo>
                <a:lnTo>
                  <a:pt x="533869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223413" y="10376123"/>
            <a:ext cx="1689735" cy="909955"/>
          </a:xfrm>
          <a:custGeom>
            <a:avLst/>
            <a:gdLst/>
            <a:ahLst/>
            <a:cxnLst/>
            <a:rect l="l" t="t" r="r" b="b"/>
            <a:pathLst>
              <a:path w="1689734" h="909954">
                <a:moveTo>
                  <a:pt x="1689201" y="161709"/>
                </a:moveTo>
                <a:lnTo>
                  <a:pt x="1583876" y="307672"/>
                </a:lnTo>
                <a:lnTo>
                  <a:pt x="1488349" y="438147"/>
                </a:lnTo>
                <a:lnTo>
                  <a:pt x="1401352" y="553013"/>
                </a:lnTo>
                <a:lnTo>
                  <a:pt x="1321620" y="652149"/>
                </a:lnTo>
                <a:lnTo>
                  <a:pt x="1247884" y="735432"/>
                </a:lnTo>
                <a:lnTo>
                  <a:pt x="1178879" y="802743"/>
                </a:lnTo>
                <a:lnTo>
                  <a:pt x="1113336" y="853959"/>
                </a:lnTo>
                <a:lnTo>
                  <a:pt x="1049990" y="888960"/>
                </a:lnTo>
                <a:lnTo>
                  <a:pt x="987574" y="907624"/>
                </a:lnTo>
                <a:lnTo>
                  <a:pt x="924820" y="909829"/>
                </a:lnTo>
                <a:lnTo>
                  <a:pt x="860461" y="895455"/>
                </a:lnTo>
                <a:lnTo>
                  <a:pt x="793232" y="864380"/>
                </a:lnTo>
                <a:lnTo>
                  <a:pt x="721864" y="816483"/>
                </a:lnTo>
                <a:lnTo>
                  <a:pt x="645091" y="751643"/>
                </a:lnTo>
                <a:lnTo>
                  <a:pt x="561646" y="669738"/>
                </a:lnTo>
                <a:lnTo>
                  <a:pt x="470262" y="570647"/>
                </a:lnTo>
                <a:lnTo>
                  <a:pt x="369672" y="454249"/>
                </a:lnTo>
                <a:lnTo>
                  <a:pt x="258610" y="320423"/>
                </a:lnTo>
                <a:lnTo>
                  <a:pt x="135808" y="169047"/>
                </a:lnTo>
                <a:lnTo>
                  <a:pt x="0" y="0"/>
                </a:lnTo>
              </a:path>
            </a:pathLst>
          </a:custGeom>
          <a:ln w="307340">
            <a:solidFill>
              <a:srgbClr val="D2232A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539180" y="10323766"/>
            <a:ext cx="594995" cy="534035"/>
          </a:xfrm>
          <a:custGeom>
            <a:avLst/>
            <a:gdLst/>
            <a:ahLst/>
            <a:cxnLst/>
            <a:rect l="l" t="t" r="r" b="b"/>
            <a:pathLst>
              <a:path w="594995" h="534034">
                <a:moveTo>
                  <a:pt x="527570" y="0"/>
                </a:moveTo>
                <a:lnTo>
                  <a:pt x="0" y="105714"/>
                </a:lnTo>
                <a:lnTo>
                  <a:pt x="594626" y="533869"/>
                </a:lnTo>
                <a:lnTo>
                  <a:pt x="527570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5604362" y="11067296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616"/>
            <a:ext cx="17602200" cy="11755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9537" y="11050851"/>
            <a:ext cx="100901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30" b="1">
                <a:solidFill>
                  <a:srgbClr val="49AA42"/>
                </a:solidFill>
                <a:latin typeface="Times New Roman"/>
                <a:cs typeface="Times New Roman"/>
              </a:rPr>
              <a:t>8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183737"/>
            <a:ext cx="5811774" cy="595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913056" y="3183737"/>
            <a:ext cx="5835764" cy="5960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855322" y="3183737"/>
            <a:ext cx="5746877" cy="5960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855322" y="3066404"/>
            <a:ext cx="0" cy="6195060"/>
          </a:xfrm>
          <a:custGeom>
            <a:avLst/>
            <a:gdLst/>
            <a:ahLst/>
            <a:cxnLst/>
            <a:rect l="l" t="t" r="r" b="b"/>
            <a:pathLst>
              <a:path w="0" h="6195059">
                <a:moveTo>
                  <a:pt x="0" y="0"/>
                </a:moveTo>
                <a:lnTo>
                  <a:pt x="0" y="619486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042"/>
            <a:ext cx="17602200" cy="1172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90042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17602200" y="0"/>
                </a:moveTo>
                <a:lnTo>
                  <a:pt x="0" y="0"/>
                </a:lnTo>
              </a:path>
            </a:pathLst>
          </a:custGeom>
          <a:ln w="2019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854" y="360616"/>
            <a:ext cx="13517935" cy="11755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21" y="337311"/>
            <a:ext cx="15224759" cy="1161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281988" y="790820"/>
            <a:ext cx="6599048" cy="498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10374" y="3323158"/>
            <a:ext cx="5176481" cy="5392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356030" y="6796582"/>
            <a:ext cx="4450969" cy="5091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572554" y="2888500"/>
            <a:ext cx="3319270" cy="5947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388122" y="8833045"/>
            <a:ext cx="1349375" cy="1478915"/>
          </a:xfrm>
          <a:custGeom>
            <a:avLst/>
            <a:gdLst/>
            <a:ahLst/>
            <a:cxnLst/>
            <a:rect l="l" t="t" r="r" b="b"/>
            <a:pathLst>
              <a:path w="1349375" h="1478915">
                <a:moveTo>
                  <a:pt x="182296" y="0"/>
                </a:moveTo>
                <a:lnTo>
                  <a:pt x="134084" y="217117"/>
                </a:lnTo>
                <a:lnTo>
                  <a:pt x="91837" y="412493"/>
                </a:lnTo>
                <a:lnTo>
                  <a:pt x="56430" y="587222"/>
                </a:lnTo>
                <a:lnTo>
                  <a:pt x="28738" y="742399"/>
                </a:lnTo>
                <a:lnTo>
                  <a:pt x="9636" y="879118"/>
                </a:lnTo>
                <a:lnTo>
                  <a:pt x="0" y="998473"/>
                </a:lnTo>
                <a:lnTo>
                  <a:pt x="703" y="1101558"/>
                </a:lnTo>
                <a:lnTo>
                  <a:pt x="12621" y="1189468"/>
                </a:lnTo>
                <a:lnTo>
                  <a:pt x="36629" y="1263297"/>
                </a:lnTo>
                <a:lnTo>
                  <a:pt x="73602" y="1324140"/>
                </a:lnTo>
                <a:lnTo>
                  <a:pt x="124415" y="1373089"/>
                </a:lnTo>
                <a:lnTo>
                  <a:pt x="189942" y="1411241"/>
                </a:lnTo>
                <a:lnTo>
                  <a:pt x="271059" y="1439688"/>
                </a:lnTo>
                <a:lnTo>
                  <a:pt x="368640" y="1459526"/>
                </a:lnTo>
                <a:lnTo>
                  <a:pt x="483561" y="1471848"/>
                </a:lnTo>
                <a:lnTo>
                  <a:pt x="616696" y="1477749"/>
                </a:lnTo>
                <a:lnTo>
                  <a:pt x="768921" y="1478323"/>
                </a:lnTo>
                <a:lnTo>
                  <a:pt x="941110" y="1474664"/>
                </a:lnTo>
                <a:lnTo>
                  <a:pt x="1134138" y="1467867"/>
                </a:lnTo>
                <a:lnTo>
                  <a:pt x="1348880" y="1459026"/>
                </a:lnTo>
              </a:path>
            </a:pathLst>
          </a:custGeom>
          <a:ln w="461009">
            <a:solidFill>
              <a:srgbClr val="00B2D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65008" y="9807859"/>
            <a:ext cx="548640" cy="981710"/>
          </a:xfrm>
          <a:custGeom>
            <a:avLst/>
            <a:gdLst/>
            <a:ahLst/>
            <a:cxnLst/>
            <a:rect l="l" t="t" r="r" b="b"/>
            <a:pathLst>
              <a:path w="548639" h="981709">
                <a:moveTo>
                  <a:pt x="0" y="0"/>
                </a:moveTo>
                <a:lnTo>
                  <a:pt x="41262" y="981151"/>
                </a:lnTo>
                <a:lnTo>
                  <a:pt x="548284" y="468388"/>
                </a:lnTo>
                <a:lnTo>
                  <a:pt x="0" y="0"/>
                </a:lnTo>
                <a:close/>
              </a:path>
            </a:pathLst>
          </a:custGeom>
          <a:solidFill>
            <a:srgbClr val="00B2D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3622759" y="9262784"/>
            <a:ext cx="1478915" cy="1349375"/>
          </a:xfrm>
          <a:custGeom>
            <a:avLst/>
            <a:gdLst/>
            <a:ahLst/>
            <a:cxnLst/>
            <a:rect l="l" t="t" r="r" b="b"/>
            <a:pathLst>
              <a:path w="1478915" h="1349375">
                <a:moveTo>
                  <a:pt x="0" y="1166583"/>
                </a:moveTo>
                <a:lnTo>
                  <a:pt x="217117" y="1214796"/>
                </a:lnTo>
                <a:lnTo>
                  <a:pt x="412493" y="1257043"/>
                </a:lnTo>
                <a:lnTo>
                  <a:pt x="587222" y="1292450"/>
                </a:lnTo>
                <a:lnTo>
                  <a:pt x="742399" y="1320142"/>
                </a:lnTo>
                <a:lnTo>
                  <a:pt x="879118" y="1339244"/>
                </a:lnTo>
                <a:lnTo>
                  <a:pt x="998473" y="1348880"/>
                </a:lnTo>
                <a:lnTo>
                  <a:pt x="1101558" y="1348177"/>
                </a:lnTo>
                <a:lnTo>
                  <a:pt x="1189468" y="1336259"/>
                </a:lnTo>
                <a:lnTo>
                  <a:pt x="1263297" y="1312251"/>
                </a:lnTo>
                <a:lnTo>
                  <a:pt x="1324140" y="1275278"/>
                </a:lnTo>
                <a:lnTo>
                  <a:pt x="1373089" y="1224465"/>
                </a:lnTo>
                <a:lnTo>
                  <a:pt x="1411241" y="1158938"/>
                </a:lnTo>
                <a:lnTo>
                  <a:pt x="1439688" y="1077821"/>
                </a:lnTo>
                <a:lnTo>
                  <a:pt x="1459526" y="980240"/>
                </a:lnTo>
                <a:lnTo>
                  <a:pt x="1471848" y="865319"/>
                </a:lnTo>
                <a:lnTo>
                  <a:pt x="1477749" y="732184"/>
                </a:lnTo>
                <a:lnTo>
                  <a:pt x="1478323" y="579959"/>
                </a:lnTo>
                <a:lnTo>
                  <a:pt x="1474664" y="407770"/>
                </a:lnTo>
                <a:lnTo>
                  <a:pt x="1467867" y="214742"/>
                </a:lnTo>
                <a:lnTo>
                  <a:pt x="1459026" y="0"/>
                </a:lnTo>
              </a:path>
            </a:pathLst>
          </a:custGeom>
          <a:ln w="461009">
            <a:solidFill>
              <a:srgbClr val="00B2D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597570" y="8886496"/>
            <a:ext cx="981710" cy="548640"/>
          </a:xfrm>
          <a:custGeom>
            <a:avLst/>
            <a:gdLst/>
            <a:ahLst/>
            <a:cxnLst/>
            <a:rect l="l" t="t" r="r" b="b"/>
            <a:pathLst>
              <a:path w="981709" h="548640">
                <a:moveTo>
                  <a:pt x="468388" y="0"/>
                </a:moveTo>
                <a:lnTo>
                  <a:pt x="0" y="548284"/>
                </a:lnTo>
                <a:lnTo>
                  <a:pt x="981151" y="507022"/>
                </a:lnTo>
                <a:lnTo>
                  <a:pt x="468388" y="0"/>
                </a:lnTo>
                <a:close/>
              </a:path>
            </a:pathLst>
          </a:custGeom>
          <a:solidFill>
            <a:srgbClr val="00B2D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3876103" y="1386863"/>
            <a:ext cx="1389380" cy="1436370"/>
          </a:xfrm>
          <a:custGeom>
            <a:avLst/>
            <a:gdLst/>
            <a:ahLst/>
            <a:cxnLst/>
            <a:rect l="l" t="t" r="r" b="b"/>
            <a:pathLst>
              <a:path w="1389380" h="1436370">
                <a:moveTo>
                  <a:pt x="1301915" y="1435913"/>
                </a:moveTo>
                <a:lnTo>
                  <a:pt x="1328952" y="1215157"/>
                </a:lnTo>
                <a:lnTo>
                  <a:pt x="1352151" y="1016616"/>
                </a:lnTo>
                <a:lnTo>
                  <a:pt x="1370533" y="839285"/>
                </a:lnTo>
                <a:lnTo>
                  <a:pt x="1383122" y="682160"/>
                </a:lnTo>
                <a:lnTo>
                  <a:pt x="1388943" y="544236"/>
                </a:lnTo>
                <a:lnTo>
                  <a:pt x="1387018" y="424508"/>
                </a:lnTo>
                <a:lnTo>
                  <a:pt x="1376371" y="321972"/>
                </a:lnTo>
                <a:lnTo>
                  <a:pt x="1356026" y="235622"/>
                </a:lnTo>
                <a:lnTo>
                  <a:pt x="1325007" y="164454"/>
                </a:lnTo>
                <a:lnTo>
                  <a:pt x="1282336" y="107463"/>
                </a:lnTo>
                <a:lnTo>
                  <a:pt x="1227038" y="63644"/>
                </a:lnTo>
                <a:lnTo>
                  <a:pt x="1158135" y="31993"/>
                </a:lnTo>
                <a:lnTo>
                  <a:pt x="1074652" y="11506"/>
                </a:lnTo>
                <a:lnTo>
                  <a:pt x="975613" y="1176"/>
                </a:lnTo>
                <a:lnTo>
                  <a:pt x="860040" y="0"/>
                </a:lnTo>
                <a:lnTo>
                  <a:pt x="726957" y="6972"/>
                </a:lnTo>
                <a:lnTo>
                  <a:pt x="575388" y="21088"/>
                </a:lnTo>
                <a:lnTo>
                  <a:pt x="404356" y="41344"/>
                </a:lnTo>
                <a:lnTo>
                  <a:pt x="212886" y="66734"/>
                </a:lnTo>
                <a:lnTo>
                  <a:pt x="0" y="96253"/>
                </a:lnTo>
              </a:path>
            </a:pathLst>
          </a:custGeom>
          <a:ln w="461009">
            <a:solidFill>
              <a:srgbClr val="00B2D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3503095" y="975882"/>
            <a:ext cx="591185" cy="972819"/>
          </a:xfrm>
          <a:custGeom>
            <a:avLst/>
            <a:gdLst/>
            <a:ahLst/>
            <a:cxnLst/>
            <a:rect l="l" t="t" r="r" b="b"/>
            <a:pathLst>
              <a:path w="591184" h="972819">
                <a:moveTo>
                  <a:pt x="455180" y="0"/>
                </a:moveTo>
                <a:lnTo>
                  <a:pt x="0" y="559295"/>
                </a:lnTo>
                <a:lnTo>
                  <a:pt x="590918" y="972591"/>
                </a:lnTo>
                <a:lnTo>
                  <a:pt x="455180" y="0"/>
                </a:lnTo>
                <a:close/>
              </a:path>
            </a:pathLst>
          </a:custGeom>
          <a:solidFill>
            <a:srgbClr val="00B2D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455670" y="1285798"/>
            <a:ext cx="1457325" cy="1368425"/>
          </a:xfrm>
          <a:custGeom>
            <a:avLst/>
            <a:gdLst/>
            <a:ahLst/>
            <a:cxnLst/>
            <a:rect l="l" t="t" r="r" b="b"/>
            <a:pathLst>
              <a:path w="1457325" h="1368425">
                <a:moveTo>
                  <a:pt x="1456973" y="137673"/>
                </a:moveTo>
                <a:lnTo>
                  <a:pt x="1237926" y="99172"/>
                </a:lnTo>
                <a:lnTo>
                  <a:pt x="1040864" y="65663"/>
                </a:lnTo>
                <a:lnTo>
                  <a:pt x="864732" y="38069"/>
                </a:lnTo>
                <a:lnTo>
                  <a:pt x="708477" y="17311"/>
                </a:lnTo>
                <a:lnTo>
                  <a:pt x="571044" y="4314"/>
                </a:lnTo>
                <a:lnTo>
                  <a:pt x="451379" y="0"/>
                </a:lnTo>
                <a:lnTo>
                  <a:pt x="348428" y="5290"/>
                </a:lnTo>
                <a:lnTo>
                  <a:pt x="261136" y="21110"/>
                </a:lnTo>
                <a:lnTo>
                  <a:pt x="188449" y="48380"/>
                </a:lnTo>
                <a:lnTo>
                  <a:pt x="129313" y="88024"/>
                </a:lnTo>
                <a:lnTo>
                  <a:pt x="82674" y="140965"/>
                </a:lnTo>
                <a:lnTo>
                  <a:pt x="47477" y="208125"/>
                </a:lnTo>
                <a:lnTo>
                  <a:pt x="22669" y="290427"/>
                </a:lnTo>
                <a:lnTo>
                  <a:pt x="7194" y="388794"/>
                </a:lnTo>
                <a:lnTo>
                  <a:pt x="0" y="504149"/>
                </a:lnTo>
                <a:lnTo>
                  <a:pt x="30" y="637415"/>
                </a:lnTo>
                <a:lnTo>
                  <a:pt x="6232" y="789513"/>
                </a:lnTo>
                <a:lnTo>
                  <a:pt x="17552" y="961368"/>
                </a:lnTo>
                <a:lnTo>
                  <a:pt x="32933" y="1153901"/>
                </a:lnTo>
                <a:lnTo>
                  <a:pt x="51324" y="1368036"/>
                </a:lnTo>
              </a:path>
            </a:pathLst>
          </a:custGeom>
          <a:ln w="461009">
            <a:solidFill>
              <a:srgbClr val="00B2D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04722" y="2460461"/>
            <a:ext cx="978535" cy="568960"/>
          </a:xfrm>
          <a:custGeom>
            <a:avLst/>
            <a:gdLst/>
            <a:ahLst/>
            <a:cxnLst/>
            <a:rect l="l" t="t" r="r" b="b"/>
            <a:pathLst>
              <a:path w="978535" h="568960">
                <a:moveTo>
                  <a:pt x="978344" y="0"/>
                </a:moveTo>
                <a:lnTo>
                  <a:pt x="0" y="84886"/>
                </a:lnTo>
                <a:lnTo>
                  <a:pt x="534822" y="568591"/>
                </a:lnTo>
                <a:lnTo>
                  <a:pt x="978344" y="0"/>
                </a:lnTo>
                <a:close/>
              </a:path>
            </a:pathLst>
          </a:custGeom>
          <a:solidFill>
            <a:srgbClr val="00B2D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51795" y="8553495"/>
            <a:ext cx="2231390" cy="2345055"/>
          </a:xfrm>
          <a:custGeom>
            <a:avLst/>
            <a:gdLst/>
            <a:ahLst/>
            <a:cxnLst/>
            <a:rect l="l" t="t" r="r" b="b"/>
            <a:pathLst>
              <a:path w="2231390" h="2345054">
                <a:moveTo>
                  <a:pt x="2189391" y="0"/>
                </a:moveTo>
                <a:lnTo>
                  <a:pt x="1026452" y="54533"/>
                </a:lnTo>
                <a:lnTo>
                  <a:pt x="1025395" y="209211"/>
                </a:lnTo>
                <a:lnTo>
                  <a:pt x="1023666" y="348471"/>
                </a:lnTo>
                <a:lnTo>
                  <a:pt x="1020495" y="473163"/>
                </a:lnTo>
                <a:lnTo>
                  <a:pt x="1015113" y="584135"/>
                </a:lnTo>
                <a:lnTo>
                  <a:pt x="1006749" y="682237"/>
                </a:lnTo>
                <a:lnTo>
                  <a:pt x="994633" y="768318"/>
                </a:lnTo>
                <a:lnTo>
                  <a:pt x="977996" y="843228"/>
                </a:lnTo>
                <a:lnTo>
                  <a:pt x="956068" y="907815"/>
                </a:lnTo>
                <a:lnTo>
                  <a:pt x="928079" y="962928"/>
                </a:lnTo>
                <a:lnTo>
                  <a:pt x="893259" y="1009418"/>
                </a:lnTo>
                <a:lnTo>
                  <a:pt x="850838" y="1048132"/>
                </a:lnTo>
                <a:lnTo>
                  <a:pt x="800047" y="1079921"/>
                </a:lnTo>
                <a:lnTo>
                  <a:pt x="740116" y="1105634"/>
                </a:lnTo>
                <a:lnTo>
                  <a:pt x="670274" y="1126119"/>
                </a:lnTo>
                <a:lnTo>
                  <a:pt x="589752" y="1142226"/>
                </a:lnTo>
                <a:lnTo>
                  <a:pt x="497781" y="1154805"/>
                </a:lnTo>
                <a:lnTo>
                  <a:pt x="393590" y="1164704"/>
                </a:lnTo>
                <a:lnTo>
                  <a:pt x="276409" y="1172772"/>
                </a:lnTo>
                <a:lnTo>
                  <a:pt x="0" y="1186814"/>
                </a:lnTo>
                <a:lnTo>
                  <a:pt x="63792" y="2344775"/>
                </a:lnTo>
                <a:lnTo>
                  <a:pt x="672854" y="2303611"/>
                </a:lnTo>
                <a:lnTo>
                  <a:pt x="930792" y="2281867"/>
                </a:lnTo>
                <a:lnTo>
                  <a:pt x="1159794" y="2257004"/>
                </a:lnTo>
                <a:lnTo>
                  <a:pt x="1361455" y="2227264"/>
                </a:lnTo>
                <a:lnTo>
                  <a:pt x="1537368" y="2190887"/>
                </a:lnTo>
                <a:lnTo>
                  <a:pt x="1689127" y="2146115"/>
                </a:lnTo>
                <a:lnTo>
                  <a:pt x="1818327" y="2091190"/>
                </a:lnTo>
                <a:lnTo>
                  <a:pt x="1926562" y="2024353"/>
                </a:lnTo>
                <a:lnTo>
                  <a:pt x="2015426" y="1943846"/>
                </a:lnTo>
                <a:lnTo>
                  <a:pt x="2086513" y="1847909"/>
                </a:lnTo>
                <a:lnTo>
                  <a:pt x="2141418" y="1734784"/>
                </a:lnTo>
                <a:lnTo>
                  <a:pt x="2181735" y="1602714"/>
                </a:lnTo>
                <a:lnTo>
                  <a:pt x="2209057" y="1449938"/>
                </a:lnTo>
                <a:lnTo>
                  <a:pt x="2224980" y="1274699"/>
                </a:lnTo>
                <a:lnTo>
                  <a:pt x="2231096" y="1075237"/>
                </a:lnTo>
                <a:lnTo>
                  <a:pt x="2229002" y="849795"/>
                </a:lnTo>
                <a:lnTo>
                  <a:pt x="2220290" y="596614"/>
                </a:lnTo>
                <a:lnTo>
                  <a:pt x="2206555" y="313935"/>
                </a:lnTo>
                <a:lnTo>
                  <a:pt x="2189391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514174" y="7392645"/>
            <a:ext cx="1878964" cy="1255395"/>
          </a:xfrm>
          <a:custGeom>
            <a:avLst/>
            <a:gdLst/>
            <a:ahLst/>
            <a:cxnLst/>
            <a:rect l="l" t="t" r="r" b="b"/>
            <a:pathLst>
              <a:path w="1878965" h="1255395">
                <a:moveTo>
                  <a:pt x="1008443" y="0"/>
                </a:moveTo>
                <a:lnTo>
                  <a:pt x="0" y="1255039"/>
                </a:lnTo>
                <a:lnTo>
                  <a:pt x="1878698" y="1166939"/>
                </a:lnTo>
                <a:lnTo>
                  <a:pt x="1008443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821316" y="9530788"/>
            <a:ext cx="1236980" cy="1625600"/>
          </a:xfrm>
          <a:custGeom>
            <a:avLst/>
            <a:gdLst/>
            <a:ahLst/>
            <a:cxnLst/>
            <a:rect l="l" t="t" r="r" b="b"/>
            <a:pathLst>
              <a:path w="1236979" h="1625600">
                <a:moveTo>
                  <a:pt x="580222" y="0"/>
                </a:moveTo>
                <a:lnTo>
                  <a:pt x="529725" y="5064"/>
                </a:lnTo>
                <a:lnTo>
                  <a:pt x="480601" y="15324"/>
                </a:lnTo>
                <a:lnTo>
                  <a:pt x="432999" y="30564"/>
                </a:lnTo>
                <a:lnTo>
                  <a:pt x="387069" y="50566"/>
                </a:lnTo>
                <a:lnTo>
                  <a:pt x="342959" y="75113"/>
                </a:lnTo>
                <a:lnTo>
                  <a:pt x="300818" y="103990"/>
                </a:lnTo>
                <a:lnTo>
                  <a:pt x="260795" y="136979"/>
                </a:lnTo>
                <a:lnTo>
                  <a:pt x="223040" y="173864"/>
                </a:lnTo>
                <a:lnTo>
                  <a:pt x="187701" y="214429"/>
                </a:lnTo>
                <a:lnTo>
                  <a:pt x="154928" y="258456"/>
                </a:lnTo>
                <a:lnTo>
                  <a:pt x="124869" y="305729"/>
                </a:lnTo>
                <a:lnTo>
                  <a:pt x="97673" y="356031"/>
                </a:lnTo>
                <a:lnTo>
                  <a:pt x="73490" y="409146"/>
                </a:lnTo>
                <a:lnTo>
                  <a:pt x="52468" y="464858"/>
                </a:lnTo>
                <a:lnTo>
                  <a:pt x="34757" y="522949"/>
                </a:lnTo>
                <a:lnTo>
                  <a:pt x="20506" y="583203"/>
                </a:lnTo>
                <a:lnTo>
                  <a:pt x="9863" y="645403"/>
                </a:lnTo>
                <a:lnTo>
                  <a:pt x="2978" y="709332"/>
                </a:lnTo>
                <a:lnTo>
                  <a:pt x="0" y="774775"/>
                </a:lnTo>
                <a:lnTo>
                  <a:pt x="1077" y="841514"/>
                </a:lnTo>
                <a:lnTo>
                  <a:pt x="6248" y="908060"/>
                </a:lnTo>
                <a:lnTo>
                  <a:pt x="15336" y="972935"/>
                </a:lnTo>
                <a:lnTo>
                  <a:pt x="28171" y="1035938"/>
                </a:lnTo>
                <a:lnTo>
                  <a:pt x="44586" y="1096868"/>
                </a:lnTo>
                <a:lnTo>
                  <a:pt x="64412" y="1155523"/>
                </a:lnTo>
                <a:lnTo>
                  <a:pt x="87480" y="1211701"/>
                </a:lnTo>
                <a:lnTo>
                  <a:pt x="113621" y="1265201"/>
                </a:lnTo>
                <a:lnTo>
                  <a:pt x="142667" y="1315820"/>
                </a:lnTo>
                <a:lnTo>
                  <a:pt x="174449" y="1363357"/>
                </a:lnTo>
                <a:lnTo>
                  <a:pt x="208798" y="1407610"/>
                </a:lnTo>
                <a:lnTo>
                  <a:pt x="245546" y="1448378"/>
                </a:lnTo>
                <a:lnTo>
                  <a:pt x="284524" y="1485459"/>
                </a:lnTo>
                <a:lnTo>
                  <a:pt x="325564" y="1518652"/>
                </a:lnTo>
                <a:lnTo>
                  <a:pt x="368496" y="1547753"/>
                </a:lnTo>
                <a:lnTo>
                  <a:pt x="413153" y="1572563"/>
                </a:lnTo>
                <a:lnTo>
                  <a:pt x="459365" y="1592878"/>
                </a:lnTo>
                <a:lnTo>
                  <a:pt x="506965" y="1608498"/>
                </a:lnTo>
                <a:lnTo>
                  <a:pt x="555782" y="1619221"/>
                </a:lnTo>
                <a:lnTo>
                  <a:pt x="605649" y="1624845"/>
                </a:lnTo>
                <a:lnTo>
                  <a:pt x="656397" y="1625168"/>
                </a:lnTo>
                <a:lnTo>
                  <a:pt x="706896" y="1620098"/>
                </a:lnTo>
                <a:lnTo>
                  <a:pt x="756021" y="1609834"/>
                </a:lnTo>
                <a:lnTo>
                  <a:pt x="803625" y="1594591"/>
                </a:lnTo>
                <a:lnTo>
                  <a:pt x="849557" y="1574587"/>
                </a:lnTo>
                <a:lnTo>
                  <a:pt x="893669" y="1550038"/>
                </a:lnTo>
                <a:lnTo>
                  <a:pt x="935812" y="1521161"/>
                </a:lnTo>
                <a:lnTo>
                  <a:pt x="975836" y="1488171"/>
                </a:lnTo>
                <a:lnTo>
                  <a:pt x="1013593" y="1451287"/>
                </a:lnTo>
                <a:lnTo>
                  <a:pt x="1048934" y="1410723"/>
                </a:lnTo>
                <a:lnTo>
                  <a:pt x="1081709" y="1366697"/>
                </a:lnTo>
                <a:lnTo>
                  <a:pt x="1111769" y="1319426"/>
                </a:lnTo>
                <a:lnTo>
                  <a:pt x="1138966" y="1269125"/>
                </a:lnTo>
                <a:lnTo>
                  <a:pt x="1163150" y="1216012"/>
                </a:lnTo>
                <a:lnTo>
                  <a:pt x="1184173" y="1160302"/>
                </a:lnTo>
                <a:lnTo>
                  <a:pt x="1201884" y="1102213"/>
                </a:lnTo>
                <a:lnTo>
                  <a:pt x="1216137" y="1041961"/>
                </a:lnTo>
                <a:lnTo>
                  <a:pt x="1226780" y="979762"/>
                </a:lnTo>
                <a:lnTo>
                  <a:pt x="1233666" y="915834"/>
                </a:lnTo>
                <a:lnTo>
                  <a:pt x="1236645" y="850392"/>
                </a:lnTo>
                <a:lnTo>
                  <a:pt x="1235567" y="783653"/>
                </a:lnTo>
                <a:lnTo>
                  <a:pt x="1230398" y="717102"/>
                </a:lnTo>
                <a:lnTo>
                  <a:pt x="1221312" y="652223"/>
                </a:lnTo>
                <a:lnTo>
                  <a:pt x="1208477" y="589216"/>
                </a:lnTo>
                <a:lnTo>
                  <a:pt x="1192063" y="528283"/>
                </a:lnTo>
                <a:lnTo>
                  <a:pt x="1172237" y="469626"/>
                </a:lnTo>
                <a:lnTo>
                  <a:pt x="1149169" y="413447"/>
                </a:lnTo>
                <a:lnTo>
                  <a:pt x="1123028" y="359947"/>
                </a:lnTo>
                <a:lnTo>
                  <a:pt x="1093981" y="309327"/>
                </a:lnTo>
                <a:lnTo>
                  <a:pt x="1062198" y="261790"/>
                </a:lnTo>
                <a:lnTo>
                  <a:pt x="1027848" y="217538"/>
                </a:lnTo>
                <a:lnTo>
                  <a:pt x="991098" y="176771"/>
                </a:lnTo>
                <a:lnTo>
                  <a:pt x="952118" y="139691"/>
                </a:lnTo>
                <a:lnTo>
                  <a:pt x="911076" y="106501"/>
                </a:lnTo>
                <a:lnTo>
                  <a:pt x="868141" y="77401"/>
                </a:lnTo>
                <a:lnTo>
                  <a:pt x="823482" y="52594"/>
                </a:lnTo>
                <a:lnTo>
                  <a:pt x="777267" y="32280"/>
                </a:lnTo>
                <a:lnTo>
                  <a:pt x="729665" y="16663"/>
                </a:lnTo>
                <a:lnTo>
                  <a:pt x="680844" y="5942"/>
                </a:lnTo>
                <a:lnTo>
                  <a:pt x="630974" y="321"/>
                </a:lnTo>
                <a:lnTo>
                  <a:pt x="580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50184" y="8440252"/>
            <a:ext cx="2242820" cy="2245995"/>
          </a:xfrm>
          <a:custGeom>
            <a:avLst/>
            <a:gdLst/>
            <a:ahLst/>
            <a:cxnLst/>
            <a:rect l="l" t="t" r="r" b="b"/>
            <a:pathLst>
              <a:path w="2242820" h="2245995">
                <a:moveTo>
                  <a:pt x="1159675" y="0"/>
                </a:moveTo>
                <a:lnTo>
                  <a:pt x="0" y="9524"/>
                </a:lnTo>
                <a:lnTo>
                  <a:pt x="5743" y="330736"/>
                </a:lnTo>
                <a:lnTo>
                  <a:pt x="12594" y="619839"/>
                </a:lnTo>
                <a:lnTo>
                  <a:pt x="22234" y="878510"/>
                </a:lnTo>
                <a:lnTo>
                  <a:pt x="36345" y="1108423"/>
                </a:lnTo>
                <a:lnTo>
                  <a:pt x="56608" y="1311253"/>
                </a:lnTo>
                <a:lnTo>
                  <a:pt x="84706" y="1488675"/>
                </a:lnTo>
                <a:lnTo>
                  <a:pt x="122321" y="1642363"/>
                </a:lnTo>
                <a:lnTo>
                  <a:pt x="171135" y="1773992"/>
                </a:lnTo>
                <a:lnTo>
                  <a:pt x="232830" y="1885237"/>
                </a:lnTo>
                <a:lnTo>
                  <a:pt x="309087" y="1977774"/>
                </a:lnTo>
                <a:lnTo>
                  <a:pt x="401590" y="2053276"/>
                </a:lnTo>
                <a:lnTo>
                  <a:pt x="512019" y="2113418"/>
                </a:lnTo>
                <a:lnTo>
                  <a:pt x="642057" y="2159876"/>
                </a:lnTo>
                <a:lnTo>
                  <a:pt x="793385" y="2194324"/>
                </a:lnTo>
                <a:lnTo>
                  <a:pt x="967687" y="2218436"/>
                </a:lnTo>
                <a:lnTo>
                  <a:pt x="1166643" y="2233889"/>
                </a:lnTo>
                <a:lnTo>
                  <a:pt x="1391935" y="2242355"/>
                </a:lnTo>
                <a:lnTo>
                  <a:pt x="1645247" y="2245512"/>
                </a:lnTo>
                <a:lnTo>
                  <a:pt x="2242654" y="2242591"/>
                </a:lnTo>
                <a:lnTo>
                  <a:pt x="2242654" y="1078369"/>
                </a:lnTo>
                <a:lnTo>
                  <a:pt x="1949167" y="1061819"/>
                </a:lnTo>
                <a:lnTo>
                  <a:pt x="1824760" y="1052812"/>
                </a:lnTo>
                <a:lnTo>
                  <a:pt x="1714160" y="1042237"/>
                </a:lnTo>
                <a:lnTo>
                  <a:pt x="1616557" y="1029287"/>
                </a:lnTo>
                <a:lnTo>
                  <a:pt x="1531137" y="1013153"/>
                </a:lnTo>
                <a:lnTo>
                  <a:pt x="1457088" y="993025"/>
                </a:lnTo>
                <a:lnTo>
                  <a:pt x="1393598" y="968096"/>
                </a:lnTo>
                <a:lnTo>
                  <a:pt x="1339855" y="937556"/>
                </a:lnTo>
                <a:lnTo>
                  <a:pt x="1295047" y="900596"/>
                </a:lnTo>
                <a:lnTo>
                  <a:pt x="1258361" y="856408"/>
                </a:lnTo>
                <a:lnTo>
                  <a:pt x="1228985" y="804184"/>
                </a:lnTo>
                <a:lnTo>
                  <a:pt x="1206107" y="743113"/>
                </a:lnTo>
                <a:lnTo>
                  <a:pt x="1188915" y="672388"/>
                </a:lnTo>
                <a:lnTo>
                  <a:pt x="1176596" y="591199"/>
                </a:lnTo>
                <a:lnTo>
                  <a:pt x="1168338" y="498739"/>
                </a:lnTo>
                <a:lnTo>
                  <a:pt x="1163330" y="394197"/>
                </a:lnTo>
                <a:lnTo>
                  <a:pt x="1160758" y="276766"/>
                </a:lnTo>
                <a:lnTo>
                  <a:pt x="1159810" y="145636"/>
                </a:lnTo>
                <a:lnTo>
                  <a:pt x="1159675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970295" y="9153063"/>
            <a:ext cx="1206500" cy="1880870"/>
          </a:xfrm>
          <a:custGeom>
            <a:avLst/>
            <a:gdLst/>
            <a:ahLst/>
            <a:cxnLst/>
            <a:rect l="l" t="t" r="r" b="b"/>
            <a:pathLst>
              <a:path w="1206500" h="1880870">
                <a:moveTo>
                  <a:pt x="0" y="0"/>
                </a:moveTo>
                <a:lnTo>
                  <a:pt x="0" y="1880781"/>
                </a:lnTo>
                <a:lnTo>
                  <a:pt x="1206411" y="1066152"/>
                </a:lnTo>
                <a:lnTo>
                  <a:pt x="0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13291" y="7382412"/>
            <a:ext cx="1627505" cy="1236345"/>
          </a:xfrm>
          <a:custGeom>
            <a:avLst/>
            <a:gdLst/>
            <a:ahLst/>
            <a:cxnLst/>
            <a:rect l="l" t="t" r="r" b="b"/>
            <a:pathLst>
              <a:path w="1627505" h="1236345">
                <a:moveTo>
                  <a:pt x="813460" y="0"/>
                </a:moveTo>
                <a:lnTo>
                  <a:pt x="746742" y="2048"/>
                </a:lnTo>
                <a:lnTo>
                  <a:pt x="681509" y="8086"/>
                </a:lnTo>
                <a:lnTo>
                  <a:pt x="617972" y="17957"/>
                </a:lnTo>
                <a:lnTo>
                  <a:pt x="556338" y="31499"/>
                </a:lnTo>
                <a:lnTo>
                  <a:pt x="496819" y="48556"/>
                </a:lnTo>
                <a:lnTo>
                  <a:pt x="439622" y="68967"/>
                </a:lnTo>
                <a:lnTo>
                  <a:pt x="384958" y="92573"/>
                </a:lnTo>
                <a:lnTo>
                  <a:pt x="333035" y="119216"/>
                </a:lnTo>
                <a:lnTo>
                  <a:pt x="284063" y="148737"/>
                </a:lnTo>
                <a:lnTo>
                  <a:pt x="238251" y="180976"/>
                </a:lnTo>
                <a:lnTo>
                  <a:pt x="195809" y="215775"/>
                </a:lnTo>
                <a:lnTo>
                  <a:pt x="156946" y="252975"/>
                </a:lnTo>
                <a:lnTo>
                  <a:pt x="121871" y="292416"/>
                </a:lnTo>
                <a:lnTo>
                  <a:pt x="90794" y="333940"/>
                </a:lnTo>
                <a:lnTo>
                  <a:pt x="63923" y="377388"/>
                </a:lnTo>
                <a:lnTo>
                  <a:pt x="41469" y="422600"/>
                </a:lnTo>
                <a:lnTo>
                  <a:pt x="23640" y="469418"/>
                </a:lnTo>
                <a:lnTo>
                  <a:pt x="10646" y="517684"/>
                </a:lnTo>
                <a:lnTo>
                  <a:pt x="2696" y="567236"/>
                </a:lnTo>
                <a:lnTo>
                  <a:pt x="0" y="617918"/>
                </a:lnTo>
                <a:lnTo>
                  <a:pt x="2696" y="668594"/>
                </a:lnTo>
                <a:lnTo>
                  <a:pt x="10646" y="718143"/>
                </a:lnTo>
                <a:lnTo>
                  <a:pt x="23640" y="766405"/>
                </a:lnTo>
                <a:lnTo>
                  <a:pt x="41469" y="813221"/>
                </a:lnTo>
                <a:lnTo>
                  <a:pt x="63923" y="858432"/>
                </a:lnTo>
                <a:lnTo>
                  <a:pt x="90794" y="901879"/>
                </a:lnTo>
                <a:lnTo>
                  <a:pt x="121871" y="943403"/>
                </a:lnTo>
                <a:lnTo>
                  <a:pt x="156946" y="982845"/>
                </a:lnTo>
                <a:lnTo>
                  <a:pt x="195809" y="1020045"/>
                </a:lnTo>
                <a:lnTo>
                  <a:pt x="238251" y="1054846"/>
                </a:lnTo>
                <a:lnTo>
                  <a:pt x="284063" y="1087086"/>
                </a:lnTo>
                <a:lnTo>
                  <a:pt x="333035" y="1116609"/>
                </a:lnTo>
                <a:lnTo>
                  <a:pt x="384958" y="1143254"/>
                </a:lnTo>
                <a:lnTo>
                  <a:pt x="439622" y="1166862"/>
                </a:lnTo>
                <a:lnTo>
                  <a:pt x="496819" y="1187275"/>
                </a:lnTo>
                <a:lnTo>
                  <a:pt x="556338" y="1204333"/>
                </a:lnTo>
                <a:lnTo>
                  <a:pt x="617972" y="1217877"/>
                </a:lnTo>
                <a:lnTo>
                  <a:pt x="681509" y="1227749"/>
                </a:lnTo>
                <a:lnTo>
                  <a:pt x="746742" y="1233788"/>
                </a:lnTo>
                <a:lnTo>
                  <a:pt x="813460" y="1235837"/>
                </a:lnTo>
                <a:lnTo>
                  <a:pt x="880176" y="1233788"/>
                </a:lnTo>
                <a:lnTo>
                  <a:pt x="945408" y="1227749"/>
                </a:lnTo>
                <a:lnTo>
                  <a:pt x="1008945" y="1217877"/>
                </a:lnTo>
                <a:lnTo>
                  <a:pt x="1070578" y="1204333"/>
                </a:lnTo>
                <a:lnTo>
                  <a:pt x="1130098" y="1187275"/>
                </a:lnTo>
                <a:lnTo>
                  <a:pt x="1187295" y="1166862"/>
                </a:lnTo>
                <a:lnTo>
                  <a:pt x="1241960" y="1143254"/>
                </a:lnTo>
                <a:lnTo>
                  <a:pt x="1293884" y="1116609"/>
                </a:lnTo>
                <a:lnTo>
                  <a:pt x="1342857" y="1087086"/>
                </a:lnTo>
                <a:lnTo>
                  <a:pt x="1388670" y="1054846"/>
                </a:lnTo>
                <a:lnTo>
                  <a:pt x="1431113" y="1020045"/>
                </a:lnTo>
                <a:lnTo>
                  <a:pt x="1469978" y="982845"/>
                </a:lnTo>
                <a:lnTo>
                  <a:pt x="1505055" y="943403"/>
                </a:lnTo>
                <a:lnTo>
                  <a:pt x="1536133" y="901879"/>
                </a:lnTo>
                <a:lnTo>
                  <a:pt x="1563005" y="858432"/>
                </a:lnTo>
                <a:lnTo>
                  <a:pt x="1585461" y="813221"/>
                </a:lnTo>
                <a:lnTo>
                  <a:pt x="1603291" y="766405"/>
                </a:lnTo>
                <a:lnTo>
                  <a:pt x="1616286" y="718143"/>
                </a:lnTo>
                <a:lnTo>
                  <a:pt x="1624236" y="668594"/>
                </a:lnTo>
                <a:lnTo>
                  <a:pt x="1626933" y="617918"/>
                </a:lnTo>
                <a:lnTo>
                  <a:pt x="1624236" y="567236"/>
                </a:lnTo>
                <a:lnTo>
                  <a:pt x="1616286" y="517684"/>
                </a:lnTo>
                <a:lnTo>
                  <a:pt x="1603291" y="469418"/>
                </a:lnTo>
                <a:lnTo>
                  <a:pt x="1585461" y="422600"/>
                </a:lnTo>
                <a:lnTo>
                  <a:pt x="1563005" y="377388"/>
                </a:lnTo>
                <a:lnTo>
                  <a:pt x="1536133" y="333940"/>
                </a:lnTo>
                <a:lnTo>
                  <a:pt x="1505055" y="292416"/>
                </a:lnTo>
                <a:lnTo>
                  <a:pt x="1469978" y="252975"/>
                </a:lnTo>
                <a:lnTo>
                  <a:pt x="1431113" y="215775"/>
                </a:lnTo>
                <a:lnTo>
                  <a:pt x="1388670" y="180976"/>
                </a:lnTo>
                <a:lnTo>
                  <a:pt x="1342857" y="148737"/>
                </a:lnTo>
                <a:lnTo>
                  <a:pt x="1293884" y="119216"/>
                </a:lnTo>
                <a:lnTo>
                  <a:pt x="1241960" y="92573"/>
                </a:lnTo>
                <a:lnTo>
                  <a:pt x="1187295" y="68967"/>
                </a:lnTo>
                <a:lnTo>
                  <a:pt x="1130098" y="48556"/>
                </a:lnTo>
                <a:lnTo>
                  <a:pt x="1070578" y="31499"/>
                </a:lnTo>
                <a:lnTo>
                  <a:pt x="1008945" y="17957"/>
                </a:lnTo>
                <a:lnTo>
                  <a:pt x="945408" y="8086"/>
                </a:lnTo>
                <a:lnTo>
                  <a:pt x="880176" y="2048"/>
                </a:lnTo>
                <a:lnTo>
                  <a:pt x="813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082261" y="7316787"/>
            <a:ext cx="452120" cy="49530"/>
          </a:xfrm>
          <a:custGeom>
            <a:avLst/>
            <a:gdLst/>
            <a:ahLst/>
            <a:cxnLst/>
            <a:rect l="l" t="t" r="r" b="b"/>
            <a:pathLst>
              <a:path w="452119" h="49529">
                <a:moveTo>
                  <a:pt x="451519" y="0"/>
                </a:moveTo>
                <a:lnTo>
                  <a:pt x="0" y="0"/>
                </a:lnTo>
                <a:lnTo>
                  <a:pt x="49435" y="16840"/>
                </a:lnTo>
                <a:lnTo>
                  <a:pt x="105688" y="33483"/>
                </a:lnTo>
                <a:lnTo>
                  <a:pt x="149058" y="44257"/>
                </a:lnTo>
                <a:lnTo>
                  <a:pt x="198229" y="49500"/>
                </a:lnTo>
                <a:lnTo>
                  <a:pt x="210601" y="49182"/>
                </a:lnTo>
                <a:lnTo>
                  <a:pt x="251812" y="44325"/>
                </a:lnTo>
                <a:lnTo>
                  <a:pt x="304286" y="33615"/>
                </a:lnTo>
                <a:lnTo>
                  <a:pt x="374606" y="17056"/>
                </a:lnTo>
                <a:lnTo>
                  <a:pt x="451519" y="0"/>
                </a:lnTo>
                <a:close/>
              </a:path>
            </a:pathLst>
          </a:custGeom>
          <a:solidFill>
            <a:srgbClr val="FEF5A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82261" y="7316787"/>
            <a:ext cx="452120" cy="49530"/>
          </a:xfrm>
          <a:custGeom>
            <a:avLst/>
            <a:gdLst/>
            <a:ahLst/>
            <a:cxnLst/>
            <a:rect l="l" t="t" r="r" b="b"/>
            <a:pathLst>
              <a:path w="452119" h="49529">
                <a:moveTo>
                  <a:pt x="451518" y="0"/>
                </a:moveTo>
                <a:lnTo>
                  <a:pt x="374606" y="17056"/>
                </a:lnTo>
                <a:lnTo>
                  <a:pt x="348777" y="23225"/>
                </a:lnTo>
                <a:lnTo>
                  <a:pt x="325418" y="28745"/>
                </a:lnTo>
                <a:lnTo>
                  <a:pt x="285137" y="37835"/>
                </a:lnTo>
                <a:lnTo>
                  <a:pt x="237149" y="46595"/>
                </a:lnTo>
                <a:lnTo>
                  <a:pt x="198229" y="49500"/>
                </a:lnTo>
                <a:lnTo>
                  <a:pt x="186132" y="49166"/>
                </a:lnTo>
                <a:lnTo>
                  <a:pt x="135626" y="41318"/>
                </a:lnTo>
                <a:lnTo>
                  <a:pt x="88693" y="28588"/>
                </a:lnTo>
                <a:lnTo>
                  <a:pt x="49435" y="16840"/>
                </a:lnTo>
                <a:lnTo>
                  <a:pt x="0" y="0"/>
                </a:lnTo>
              </a:path>
            </a:pathLst>
          </a:custGeom>
          <a:ln w="14909">
            <a:solidFill>
              <a:srgbClr val="97734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435606" y="7871269"/>
            <a:ext cx="3299465" cy="4145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443061" y="7867257"/>
            <a:ext cx="3032760" cy="3364865"/>
          </a:xfrm>
          <a:custGeom>
            <a:avLst/>
            <a:gdLst/>
            <a:ahLst/>
            <a:cxnLst/>
            <a:rect l="l" t="t" r="r" b="b"/>
            <a:pathLst>
              <a:path w="3032759" h="3364865">
                <a:moveTo>
                  <a:pt x="1675289" y="2978427"/>
                </a:moveTo>
                <a:lnTo>
                  <a:pt x="1640648" y="2997549"/>
                </a:lnTo>
                <a:lnTo>
                  <a:pt x="1609384" y="3026795"/>
                </a:lnTo>
                <a:lnTo>
                  <a:pt x="1607542" y="3045460"/>
                </a:lnTo>
                <a:lnTo>
                  <a:pt x="1608925" y="3057672"/>
                </a:lnTo>
                <a:lnTo>
                  <a:pt x="1611411" y="3072515"/>
                </a:lnTo>
                <a:lnTo>
                  <a:pt x="1613439" y="3085741"/>
                </a:lnTo>
                <a:lnTo>
                  <a:pt x="1613932" y="3094175"/>
                </a:lnTo>
                <a:lnTo>
                  <a:pt x="1613123" y="3098453"/>
                </a:lnTo>
                <a:lnTo>
                  <a:pt x="1611244" y="3099210"/>
                </a:lnTo>
                <a:lnTo>
                  <a:pt x="1608528" y="3097082"/>
                </a:lnTo>
                <a:lnTo>
                  <a:pt x="1587665" y="3059286"/>
                </a:lnTo>
                <a:lnTo>
                  <a:pt x="1584553" y="3052399"/>
                </a:lnTo>
                <a:lnTo>
                  <a:pt x="1578599" y="3080529"/>
                </a:lnTo>
                <a:lnTo>
                  <a:pt x="1569989" y="3121706"/>
                </a:lnTo>
                <a:lnTo>
                  <a:pt x="1562568" y="3163095"/>
                </a:lnTo>
                <a:lnTo>
                  <a:pt x="1561766" y="3180085"/>
                </a:lnTo>
                <a:lnTo>
                  <a:pt x="1560448" y="3184424"/>
                </a:lnTo>
                <a:lnTo>
                  <a:pt x="1531617" y="3143601"/>
                </a:lnTo>
                <a:lnTo>
                  <a:pt x="1517270" y="3116374"/>
                </a:lnTo>
                <a:lnTo>
                  <a:pt x="1521311" y="3137628"/>
                </a:lnTo>
                <a:lnTo>
                  <a:pt x="1529925" y="3182332"/>
                </a:lnTo>
                <a:lnTo>
                  <a:pt x="1531811" y="3191803"/>
                </a:lnTo>
                <a:lnTo>
                  <a:pt x="1531573" y="3205286"/>
                </a:lnTo>
                <a:lnTo>
                  <a:pt x="1507614" y="3242772"/>
                </a:lnTo>
                <a:lnTo>
                  <a:pt x="1476690" y="3267796"/>
                </a:lnTo>
                <a:lnTo>
                  <a:pt x="1485758" y="3251854"/>
                </a:lnTo>
                <a:lnTo>
                  <a:pt x="1493356" y="3238083"/>
                </a:lnTo>
                <a:lnTo>
                  <a:pt x="1499422" y="3226193"/>
                </a:lnTo>
                <a:lnTo>
                  <a:pt x="1503892" y="3215892"/>
                </a:lnTo>
                <a:lnTo>
                  <a:pt x="1506702" y="3206889"/>
                </a:lnTo>
                <a:lnTo>
                  <a:pt x="1507790" y="3198895"/>
                </a:lnTo>
                <a:lnTo>
                  <a:pt x="1507092" y="3191617"/>
                </a:lnTo>
                <a:lnTo>
                  <a:pt x="1474600" y="3155812"/>
                </a:lnTo>
                <a:lnTo>
                  <a:pt x="1440239" y="3133073"/>
                </a:lnTo>
                <a:lnTo>
                  <a:pt x="1422709" y="3127367"/>
                </a:lnTo>
                <a:lnTo>
                  <a:pt x="1420099" y="3128749"/>
                </a:lnTo>
                <a:lnTo>
                  <a:pt x="1418798" y="3131497"/>
                </a:lnTo>
                <a:lnTo>
                  <a:pt x="1418621" y="3135449"/>
                </a:lnTo>
                <a:lnTo>
                  <a:pt x="1419384" y="3140438"/>
                </a:lnTo>
                <a:lnTo>
                  <a:pt x="1420901" y="3146301"/>
                </a:lnTo>
                <a:lnTo>
                  <a:pt x="1422988" y="3152873"/>
                </a:lnTo>
                <a:lnTo>
                  <a:pt x="1425460" y="3159989"/>
                </a:lnTo>
                <a:lnTo>
                  <a:pt x="1428133" y="3167486"/>
                </a:lnTo>
                <a:lnTo>
                  <a:pt x="1430821" y="3175197"/>
                </a:lnTo>
                <a:lnTo>
                  <a:pt x="1433341" y="3182959"/>
                </a:lnTo>
                <a:lnTo>
                  <a:pt x="1435506" y="3190607"/>
                </a:lnTo>
                <a:lnTo>
                  <a:pt x="1437133" y="3197977"/>
                </a:lnTo>
                <a:lnTo>
                  <a:pt x="1438037" y="3204903"/>
                </a:lnTo>
                <a:lnTo>
                  <a:pt x="1438033" y="3211222"/>
                </a:lnTo>
                <a:lnTo>
                  <a:pt x="1436936" y="3216768"/>
                </a:lnTo>
                <a:lnTo>
                  <a:pt x="1432850" y="3223532"/>
                </a:lnTo>
                <a:lnTo>
                  <a:pt x="1427514" y="3224587"/>
                </a:lnTo>
                <a:lnTo>
                  <a:pt x="1421313" y="3221085"/>
                </a:lnTo>
                <a:lnTo>
                  <a:pt x="1395535" y="3184557"/>
                </a:lnTo>
                <a:lnTo>
                  <a:pt x="1385931" y="3165780"/>
                </a:lnTo>
                <a:lnTo>
                  <a:pt x="1368848" y="3163299"/>
                </a:lnTo>
                <a:lnTo>
                  <a:pt x="1358700" y="3164389"/>
                </a:lnTo>
                <a:lnTo>
                  <a:pt x="1353682" y="3171147"/>
                </a:lnTo>
                <a:lnTo>
                  <a:pt x="1351986" y="3185669"/>
                </a:lnTo>
                <a:lnTo>
                  <a:pt x="1351770" y="3204208"/>
                </a:lnTo>
                <a:lnTo>
                  <a:pt x="1351206" y="3221370"/>
                </a:lnTo>
                <a:lnTo>
                  <a:pt x="1347087" y="3262177"/>
                </a:lnTo>
                <a:lnTo>
                  <a:pt x="1334691" y="3282668"/>
                </a:lnTo>
                <a:lnTo>
                  <a:pt x="1330137" y="3280126"/>
                </a:lnTo>
                <a:lnTo>
                  <a:pt x="1308448" y="3238161"/>
                </a:lnTo>
                <a:lnTo>
                  <a:pt x="1301551" y="3214400"/>
                </a:lnTo>
                <a:lnTo>
                  <a:pt x="1295064" y="3256494"/>
                </a:lnTo>
                <a:lnTo>
                  <a:pt x="1255351" y="3199712"/>
                </a:lnTo>
                <a:lnTo>
                  <a:pt x="1249674" y="3239438"/>
                </a:lnTo>
                <a:lnTo>
                  <a:pt x="1209949" y="3194061"/>
                </a:lnTo>
                <a:lnTo>
                  <a:pt x="1177117" y="3215306"/>
                </a:lnTo>
                <a:lnTo>
                  <a:pt x="1184124" y="3177123"/>
                </a:lnTo>
                <a:lnTo>
                  <a:pt x="1187145" y="3144087"/>
                </a:lnTo>
                <a:lnTo>
                  <a:pt x="1170384" y="3156461"/>
                </a:lnTo>
                <a:lnTo>
                  <a:pt x="1137740" y="3183911"/>
                </a:lnTo>
                <a:lnTo>
                  <a:pt x="1128700" y="3227025"/>
                </a:lnTo>
                <a:lnTo>
                  <a:pt x="1144342" y="3279528"/>
                </a:lnTo>
                <a:lnTo>
                  <a:pt x="1170920" y="3311328"/>
                </a:lnTo>
                <a:lnTo>
                  <a:pt x="1180976" y="3313316"/>
                </a:lnTo>
                <a:lnTo>
                  <a:pt x="1102138" y="3296207"/>
                </a:lnTo>
                <a:lnTo>
                  <a:pt x="1056736" y="3279176"/>
                </a:lnTo>
                <a:lnTo>
                  <a:pt x="1034054" y="3318902"/>
                </a:lnTo>
                <a:lnTo>
                  <a:pt x="977297" y="3284828"/>
                </a:lnTo>
                <a:lnTo>
                  <a:pt x="965956" y="3318902"/>
                </a:lnTo>
                <a:lnTo>
                  <a:pt x="937585" y="3335932"/>
                </a:lnTo>
                <a:lnTo>
                  <a:pt x="937585" y="3364266"/>
                </a:lnTo>
                <a:lnTo>
                  <a:pt x="927855" y="3343485"/>
                </a:lnTo>
                <a:lnTo>
                  <a:pt x="907640" y="3303849"/>
                </a:lnTo>
                <a:lnTo>
                  <a:pt x="899221" y="3294654"/>
                </a:lnTo>
                <a:lnTo>
                  <a:pt x="895803" y="3294718"/>
                </a:lnTo>
                <a:lnTo>
                  <a:pt x="892590" y="3297663"/>
                </a:lnTo>
                <a:lnTo>
                  <a:pt x="889340" y="3303320"/>
                </a:lnTo>
                <a:lnTo>
                  <a:pt x="885812" y="3311519"/>
                </a:lnTo>
                <a:lnTo>
                  <a:pt x="881763" y="3322093"/>
                </a:lnTo>
                <a:lnTo>
                  <a:pt x="878877" y="3327641"/>
                </a:lnTo>
                <a:lnTo>
                  <a:pt x="875655" y="3330102"/>
                </a:lnTo>
                <a:lnTo>
                  <a:pt x="872173" y="3329746"/>
                </a:lnTo>
                <a:lnTo>
                  <a:pt x="868507" y="3326844"/>
                </a:lnTo>
                <a:lnTo>
                  <a:pt x="850075" y="3283579"/>
                </a:lnTo>
                <a:lnTo>
                  <a:pt x="841667" y="3244338"/>
                </a:lnTo>
                <a:lnTo>
                  <a:pt x="837752" y="3204044"/>
                </a:lnTo>
                <a:lnTo>
                  <a:pt x="837800" y="3191639"/>
                </a:lnTo>
                <a:lnTo>
                  <a:pt x="838650" y="3180197"/>
                </a:lnTo>
                <a:lnTo>
                  <a:pt x="840380" y="3169987"/>
                </a:lnTo>
                <a:lnTo>
                  <a:pt x="843064" y="3161281"/>
                </a:lnTo>
                <a:lnTo>
                  <a:pt x="846780" y="3154348"/>
                </a:lnTo>
                <a:lnTo>
                  <a:pt x="818408" y="3194061"/>
                </a:lnTo>
                <a:lnTo>
                  <a:pt x="815250" y="3149703"/>
                </a:lnTo>
                <a:lnTo>
                  <a:pt x="812410" y="3109084"/>
                </a:lnTo>
                <a:lnTo>
                  <a:pt x="809316" y="3063200"/>
                </a:lnTo>
                <a:lnTo>
                  <a:pt x="808269" y="3047527"/>
                </a:lnTo>
                <a:lnTo>
                  <a:pt x="806062" y="3021829"/>
                </a:lnTo>
                <a:lnTo>
                  <a:pt x="799927" y="2981985"/>
                </a:lnTo>
                <a:lnTo>
                  <a:pt x="784752" y="2942214"/>
                </a:lnTo>
                <a:lnTo>
                  <a:pt x="777981" y="2938692"/>
                </a:lnTo>
                <a:lnTo>
                  <a:pt x="775296" y="2940235"/>
                </a:lnTo>
                <a:lnTo>
                  <a:pt x="773267" y="2943681"/>
                </a:lnTo>
                <a:lnTo>
                  <a:pt x="768901" y="2948049"/>
                </a:lnTo>
                <a:lnTo>
                  <a:pt x="738651" y="2920331"/>
                </a:lnTo>
                <a:lnTo>
                  <a:pt x="727948" y="2895938"/>
                </a:lnTo>
                <a:lnTo>
                  <a:pt x="714789" y="2885503"/>
                </a:lnTo>
                <a:lnTo>
                  <a:pt x="701235" y="2878967"/>
                </a:lnTo>
                <a:lnTo>
                  <a:pt x="693775" y="2876339"/>
                </a:lnTo>
                <a:lnTo>
                  <a:pt x="681503" y="2853582"/>
                </a:lnTo>
                <a:lnTo>
                  <a:pt x="660917" y="2815064"/>
                </a:lnTo>
                <a:lnTo>
                  <a:pt x="638952" y="2771671"/>
                </a:lnTo>
                <a:lnTo>
                  <a:pt x="623558" y="2731989"/>
                </a:lnTo>
                <a:lnTo>
                  <a:pt x="620142" y="2708626"/>
                </a:lnTo>
                <a:lnTo>
                  <a:pt x="620203" y="2700955"/>
                </a:lnTo>
                <a:lnTo>
                  <a:pt x="626192" y="2656817"/>
                </a:lnTo>
                <a:lnTo>
                  <a:pt x="627093" y="2652775"/>
                </a:lnTo>
                <a:lnTo>
                  <a:pt x="627506" y="2652788"/>
                </a:lnTo>
                <a:lnTo>
                  <a:pt x="627536" y="2656424"/>
                </a:lnTo>
                <a:lnTo>
                  <a:pt x="627283" y="2663248"/>
                </a:lnTo>
                <a:lnTo>
                  <a:pt x="626851" y="2672828"/>
                </a:lnTo>
                <a:lnTo>
                  <a:pt x="626343" y="2684730"/>
                </a:lnTo>
                <a:lnTo>
                  <a:pt x="625861" y="2698520"/>
                </a:lnTo>
                <a:lnTo>
                  <a:pt x="625508" y="2713765"/>
                </a:lnTo>
                <a:lnTo>
                  <a:pt x="625388" y="2730033"/>
                </a:lnTo>
                <a:lnTo>
                  <a:pt x="625601" y="2746889"/>
                </a:lnTo>
                <a:lnTo>
                  <a:pt x="629277" y="2796655"/>
                </a:lnTo>
                <a:lnTo>
                  <a:pt x="639662" y="2836116"/>
                </a:lnTo>
                <a:lnTo>
                  <a:pt x="666145" y="2854397"/>
                </a:lnTo>
                <a:lnTo>
                  <a:pt x="669214" y="2855050"/>
                </a:lnTo>
                <a:lnTo>
                  <a:pt x="669108" y="2855363"/>
                </a:lnTo>
                <a:lnTo>
                  <a:pt x="666199" y="2855165"/>
                </a:lnTo>
                <a:lnTo>
                  <a:pt x="660855" y="2854287"/>
                </a:lnTo>
                <a:lnTo>
                  <a:pt x="622544" y="2840559"/>
                </a:lnTo>
                <a:lnTo>
                  <a:pt x="586394" y="2814771"/>
                </a:lnTo>
                <a:lnTo>
                  <a:pt x="554994" y="2770597"/>
                </a:lnTo>
                <a:lnTo>
                  <a:pt x="541636" y="2728663"/>
                </a:lnTo>
                <a:lnTo>
                  <a:pt x="537794" y="2675152"/>
                </a:lnTo>
                <a:lnTo>
                  <a:pt x="540367" y="2643630"/>
                </a:lnTo>
                <a:lnTo>
                  <a:pt x="520431" y="2665400"/>
                </a:lnTo>
                <a:lnTo>
                  <a:pt x="494223" y="2694751"/>
                </a:lnTo>
                <a:lnTo>
                  <a:pt x="477937" y="2726883"/>
                </a:lnTo>
                <a:lnTo>
                  <a:pt x="477060" y="2730047"/>
                </a:lnTo>
                <a:lnTo>
                  <a:pt x="451134" y="2689153"/>
                </a:lnTo>
                <a:lnTo>
                  <a:pt x="439700" y="2646443"/>
                </a:lnTo>
                <a:lnTo>
                  <a:pt x="437852" y="2617962"/>
                </a:lnTo>
                <a:lnTo>
                  <a:pt x="436598" y="2605181"/>
                </a:lnTo>
                <a:lnTo>
                  <a:pt x="426059" y="2564394"/>
                </a:lnTo>
                <a:lnTo>
                  <a:pt x="415757" y="2551168"/>
                </a:lnTo>
                <a:lnTo>
                  <a:pt x="412515" y="2551306"/>
                </a:lnTo>
                <a:lnTo>
                  <a:pt x="409571" y="2554106"/>
                </a:lnTo>
                <a:lnTo>
                  <a:pt x="407048" y="2559798"/>
                </a:lnTo>
                <a:lnTo>
                  <a:pt x="405066" y="2568617"/>
                </a:lnTo>
                <a:lnTo>
                  <a:pt x="401833" y="2585924"/>
                </a:lnTo>
                <a:lnTo>
                  <a:pt x="396703" y="2598415"/>
                </a:lnTo>
                <a:lnTo>
                  <a:pt x="365666" y="2619060"/>
                </a:lnTo>
                <a:lnTo>
                  <a:pt x="362994" y="2620916"/>
                </a:lnTo>
                <a:lnTo>
                  <a:pt x="363039" y="2624043"/>
                </a:lnTo>
                <a:lnTo>
                  <a:pt x="364613" y="2626222"/>
                </a:lnTo>
                <a:lnTo>
                  <a:pt x="364907" y="2625916"/>
                </a:lnTo>
                <a:lnTo>
                  <a:pt x="364116" y="2623343"/>
                </a:lnTo>
                <a:lnTo>
                  <a:pt x="362436" y="2618721"/>
                </a:lnTo>
                <a:lnTo>
                  <a:pt x="360062" y="2612268"/>
                </a:lnTo>
                <a:lnTo>
                  <a:pt x="357187" y="2604203"/>
                </a:lnTo>
                <a:lnTo>
                  <a:pt x="344598" y="2560171"/>
                </a:lnTo>
                <a:lnTo>
                  <a:pt x="339469" y="2520892"/>
                </a:lnTo>
                <a:lnTo>
                  <a:pt x="339621" y="2507771"/>
                </a:lnTo>
                <a:lnTo>
                  <a:pt x="354556" y="2461199"/>
                </a:lnTo>
                <a:lnTo>
                  <a:pt x="377574" y="2424204"/>
                </a:lnTo>
                <a:lnTo>
                  <a:pt x="380361" y="2419993"/>
                </a:lnTo>
                <a:lnTo>
                  <a:pt x="382196" y="2416925"/>
                </a:lnTo>
                <a:lnTo>
                  <a:pt x="382930" y="2415034"/>
                </a:lnTo>
                <a:lnTo>
                  <a:pt x="382414" y="2414355"/>
                </a:lnTo>
                <a:lnTo>
                  <a:pt x="344738" y="2437660"/>
                </a:lnTo>
                <a:lnTo>
                  <a:pt x="331308" y="2446428"/>
                </a:lnTo>
                <a:lnTo>
                  <a:pt x="286745" y="2469920"/>
                </a:lnTo>
                <a:lnTo>
                  <a:pt x="241367" y="2482383"/>
                </a:lnTo>
                <a:lnTo>
                  <a:pt x="224312" y="2484560"/>
                </a:lnTo>
                <a:lnTo>
                  <a:pt x="217118" y="2485419"/>
                </a:lnTo>
                <a:lnTo>
                  <a:pt x="188775" y="2516316"/>
                </a:lnTo>
                <a:lnTo>
                  <a:pt x="188007" y="2526280"/>
                </a:lnTo>
                <a:lnTo>
                  <a:pt x="185894" y="2533447"/>
                </a:lnTo>
                <a:lnTo>
                  <a:pt x="182617" y="2538035"/>
                </a:lnTo>
                <a:lnTo>
                  <a:pt x="178360" y="2540264"/>
                </a:lnTo>
                <a:lnTo>
                  <a:pt x="173306" y="2540353"/>
                </a:lnTo>
                <a:lnTo>
                  <a:pt x="167637" y="2538520"/>
                </a:lnTo>
                <a:lnTo>
                  <a:pt x="136470" y="2508192"/>
                </a:lnTo>
                <a:lnTo>
                  <a:pt x="119123" y="2471666"/>
                </a:lnTo>
                <a:lnTo>
                  <a:pt x="117000" y="2454130"/>
                </a:lnTo>
                <a:lnTo>
                  <a:pt x="118216" y="2446310"/>
                </a:lnTo>
                <a:lnTo>
                  <a:pt x="121195" y="2439414"/>
                </a:lnTo>
                <a:lnTo>
                  <a:pt x="126118" y="2433661"/>
                </a:lnTo>
                <a:lnTo>
                  <a:pt x="132304" y="2427533"/>
                </a:lnTo>
                <a:lnTo>
                  <a:pt x="134226" y="2423567"/>
                </a:lnTo>
                <a:lnTo>
                  <a:pt x="132495" y="2421490"/>
                </a:lnTo>
                <a:lnTo>
                  <a:pt x="127719" y="2421028"/>
                </a:lnTo>
                <a:lnTo>
                  <a:pt x="120510" y="2421907"/>
                </a:lnTo>
                <a:lnTo>
                  <a:pt x="79523" y="2433361"/>
                </a:lnTo>
                <a:lnTo>
                  <a:pt x="48362" y="2444380"/>
                </a:lnTo>
                <a:lnTo>
                  <a:pt x="40842" y="2415316"/>
                </a:lnTo>
                <a:lnTo>
                  <a:pt x="28083" y="2365328"/>
                </a:lnTo>
                <a:lnTo>
                  <a:pt x="18216" y="2324484"/>
                </a:lnTo>
                <a:lnTo>
                  <a:pt x="8436" y="2275877"/>
                </a:lnTo>
                <a:lnTo>
                  <a:pt x="4136" y="2236313"/>
                </a:lnTo>
                <a:lnTo>
                  <a:pt x="3814" y="2223938"/>
                </a:lnTo>
                <a:lnTo>
                  <a:pt x="4009" y="2211543"/>
                </a:lnTo>
                <a:lnTo>
                  <a:pt x="7473" y="2171671"/>
                </a:lnTo>
                <a:lnTo>
                  <a:pt x="14773" y="2122388"/>
                </a:lnTo>
                <a:lnTo>
                  <a:pt x="23953" y="2074029"/>
                </a:lnTo>
                <a:lnTo>
                  <a:pt x="37835" y="2036234"/>
                </a:lnTo>
                <a:lnTo>
                  <a:pt x="66904" y="1998653"/>
                </a:lnTo>
                <a:lnTo>
                  <a:pt x="51110" y="1963553"/>
                </a:lnTo>
                <a:lnTo>
                  <a:pt x="25138" y="1903085"/>
                </a:lnTo>
                <a:lnTo>
                  <a:pt x="7688" y="1853372"/>
                </a:lnTo>
                <a:lnTo>
                  <a:pt x="0" y="1811747"/>
                </a:lnTo>
                <a:lnTo>
                  <a:pt x="204" y="1793134"/>
                </a:lnTo>
                <a:lnTo>
                  <a:pt x="18872" y="1742090"/>
                </a:lnTo>
                <a:lnTo>
                  <a:pt x="47914" y="1708724"/>
                </a:lnTo>
                <a:lnTo>
                  <a:pt x="91680" y="1672777"/>
                </a:lnTo>
                <a:lnTo>
                  <a:pt x="151410" y="1631580"/>
                </a:lnTo>
                <a:lnTo>
                  <a:pt x="187650" y="1608180"/>
                </a:lnTo>
                <a:lnTo>
                  <a:pt x="228346" y="1582468"/>
                </a:lnTo>
                <a:lnTo>
                  <a:pt x="273654" y="1554110"/>
                </a:lnTo>
                <a:lnTo>
                  <a:pt x="247508" y="1567192"/>
                </a:lnTo>
                <a:lnTo>
                  <a:pt x="203462" y="1589417"/>
                </a:lnTo>
                <a:lnTo>
                  <a:pt x="169226" y="1607284"/>
                </a:lnTo>
                <a:lnTo>
                  <a:pt x="133160" y="1628268"/>
                </a:lnTo>
                <a:lnTo>
                  <a:pt x="101984" y="1656696"/>
                </a:lnTo>
                <a:lnTo>
                  <a:pt x="86941" y="1696660"/>
                </a:lnTo>
                <a:lnTo>
                  <a:pt x="89979" y="1694250"/>
                </a:lnTo>
                <a:lnTo>
                  <a:pt x="96763" y="1685046"/>
                </a:lnTo>
                <a:lnTo>
                  <a:pt x="107198" y="1669815"/>
                </a:lnTo>
                <a:lnTo>
                  <a:pt x="121191" y="1649321"/>
                </a:lnTo>
                <a:lnTo>
                  <a:pt x="138646" y="1624329"/>
                </a:lnTo>
                <a:lnTo>
                  <a:pt x="183565" y="1563914"/>
                </a:lnTo>
                <a:lnTo>
                  <a:pt x="210840" y="1530020"/>
                </a:lnTo>
                <a:lnTo>
                  <a:pt x="241198" y="1494690"/>
                </a:lnTo>
                <a:lnTo>
                  <a:pt x="274546" y="1458687"/>
                </a:lnTo>
                <a:lnTo>
                  <a:pt x="310789" y="1422778"/>
                </a:lnTo>
                <a:lnTo>
                  <a:pt x="349831" y="1387727"/>
                </a:lnTo>
                <a:lnTo>
                  <a:pt x="391579" y="1354300"/>
                </a:lnTo>
                <a:lnTo>
                  <a:pt x="435938" y="1323261"/>
                </a:lnTo>
                <a:lnTo>
                  <a:pt x="482812" y="1295377"/>
                </a:lnTo>
                <a:lnTo>
                  <a:pt x="532109" y="1271411"/>
                </a:lnTo>
                <a:lnTo>
                  <a:pt x="583732" y="1252129"/>
                </a:lnTo>
                <a:lnTo>
                  <a:pt x="637587" y="1238297"/>
                </a:lnTo>
                <a:lnTo>
                  <a:pt x="693579" y="1230679"/>
                </a:lnTo>
                <a:lnTo>
                  <a:pt x="745049" y="1226713"/>
                </a:lnTo>
                <a:lnTo>
                  <a:pt x="785968" y="1223304"/>
                </a:lnTo>
                <a:lnTo>
                  <a:pt x="839576" y="1218008"/>
                </a:lnTo>
                <a:lnTo>
                  <a:pt x="862246" y="1213288"/>
                </a:lnTo>
                <a:lnTo>
                  <a:pt x="857826" y="1212422"/>
                </a:lnTo>
                <a:lnTo>
                  <a:pt x="848844" y="1211845"/>
                </a:lnTo>
                <a:lnTo>
                  <a:pt x="836154" y="1211519"/>
                </a:lnTo>
                <a:lnTo>
                  <a:pt x="820614" y="1211406"/>
                </a:lnTo>
                <a:lnTo>
                  <a:pt x="803077" y="1211468"/>
                </a:lnTo>
                <a:lnTo>
                  <a:pt x="747045" y="1212317"/>
                </a:lnTo>
                <a:lnTo>
                  <a:pt x="703845" y="1213358"/>
                </a:lnTo>
                <a:lnTo>
                  <a:pt x="661537" y="1219147"/>
                </a:lnTo>
                <a:lnTo>
                  <a:pt x="608091" y="1228407"/>
                </a:lnTo>
                <a:lnTo>
                  <a:pt x="567240" y="1235771"/>
                </a:lnTo>
                <a:lnTo>
                  <a:pt x="525393" y="1244360"/>
                </a:lnTo>
                <a:lnTo>
                  <a:pt x="487983" y="1258925"/>
                </a:lnTo>
                <a:lnTo>
                  <a:pt x="478329" y="1270060"/>
                </a:lnTo>
                <a:lnTo>
                  <a:pt x="480253" y="1268164"/>
                </a:lnTo>
                <a:lnTo>
                  <a:pt x="485134" y="1262980"/>
                </a:lnTo>
                <a:lnTo>
                  <a:pt x="492823" y="1254879"/>
                </a:lnTo>
                <a:lnTo>
                  <a:pt x="531234" y="1216794"/>
                </a:lnTo>
                <a:lnTo>
                  <a:pt x="568127" y="1183638"/>
                </a:lnTo>
                <a:lnTo>
                  <a:pt x="612647" y="1147742"/>
                </a:lnTo>
                <a:lnTo>
                  <a:pt x="663593" y="1112079"/>
                </a:lnTo>
                <a:lnTo>
                  <a:pt x="719765" y="1079624"/>
                </a:lnTo>
                <a:lnTo>
                  <a:pt x="779962" y="1053354"/>
                </a:lnTo>
                <a:lnTo>
                  <a:pt x="842983" y="1036242"/>
                </a:lnTo>
                <a:lnTo>
                  <a:pt x="875177" y="1032051"/>
                </a:lnTo>
                <a:lnTo>
                  <a:pt x="716262" y="1043405"/>
                </a:lnTo>
                <a:lnTo>
                  <a:pt x="757573" y="1015883"/>
                </a:lnTo>
                <a:lnTo>
                  <a:pt x="794969" y="991098"/>
                </a:lnTo>
                <a:lnTo>
                  <a:pt x="828875" y="968892"/>
                </a:lnTo>
                <a:lnTo>
                  <a:pt x="887920" y="931589"/>
                </a:lnTo>
                <a:lnTo>
                  <a:pt x="938113" y="902713"/>
                </a:lnTo>
                <a:lnTo>
                  <a:pt x="982858" y="881005"/>
                </a:lnTo>
                <a:lnTo>
                  <a:pt x="1025560" y="865205"/>
                </a:lnTo>
                <a:lnTo>
                  <a:pt x="1069625" y="854053"/>
                </a:lnTo>
                <a:lnTo>
                  <a:pt x="1118457" y="846289"/>
                </a:lnTo>
                <a:lnTo>
                  <a:pt x="1175460" y="840653"/>
                </a:lnTo>
                <a:lnTo>
                  <a:pt x="1244040" y="835887"/>
                </a:lnTo>
                <a:lnTo>
                  <a:pt x="1283736" y="833435"/>
                </a:lnTo>
                <a:lnTo>
                  <a:pt x="1280595" y="826910"/>
                </a:lnTo>
                <a:lnTo>
                  <a:pt x="1278652" y="821301"/>
                </a:lnTo>
                <a:lnTo>
                  <a:pt x="1278346" y="816008"/>
                </a:lnTo>
                <a:lnTo>
                  <a:pt x="1280118" y="810431"/>
                </a:lnTo>
                <a:lnTo>
                  <a:pt x="1316770" y="773292"/>
                </a:lnTo>
                <a:lnTo>
                  <a:pt x="1335523" y="757301"/>
                </a:lnTo>
                <a:lnTo>
                  <a:pt x="1349959" y="744883"/>
                </a:lnTo>
                <a:lnTo>
                  <a:pt x="1375877" y="717475"/>
                </a:lnTo>
                <a:lnTo>
                  <a:pt x="1374433" y="717093"/>
                </a:lnTo>
                <a:lnTo>
                  <a:pt x="1346351" y="731175"/>
                </a:lnTo>
                <a:lnTo>
                  <a:pt x="1326219" y="740399"/>
                </a:lnTo>
                <a:lnTo>
                  <a:pt x="1290386" y="760290"/>
                </a:lnTo>
                <a:lnTo>
                  <a:pt x="1268248" y="795789"/>
                </a:lnTo>
                <a:lnTo>
                  <a:pt x="1265906" y="799249"/>
                </a:lnTo>
                <a:lnTo>
                  <a:pt x="1264481" y="797001"/>
                </a:lnTo>
                <a:lnTo>
                  <a:pt x="1264012" y="789606"/>
                </a:lnTo>
                <a:lnTo>
                  <a:pt x="1264543" y="777623"/>
                </a:lnTo>
                <a:lnTo>
                  <a:pt x="1272540" y="719755"/>
                </a:lnTo>
                <a:lnTo>
                  <a:pt x="1283624" y="668511"/>
                </a:lnTo>
                <a:lnTo>
                  <a:pt x="1299695" y="612363"/>
                </a:lnTo>
                <a:lnTo>
                  <a:pt x="1321085" y="555794"/>
                </a:lnTo>
                <a:lnTo>
                  <a:pt x="1348125" y="503285"/>
                </a:lnTo>
                <a:lnTo>
                  <a:pt x="1381145" y="459317"/>
                </a:lnTo>
                <a:lnTo>
                  <a:pt x="1420477" y="428374"/>
                </a:lnTo>
                <a:lnTo>
                  <a:pt x="1334790" y="498651"/>
                </a:lnTo>
                <a:lnTo>
                  <a:pt x="1358103" y="437116"/>
                </a:lnTo>
                <a:lnTo>
                  <a:pt x="1378284" y="387666"/>
                </a:lnTo>
                <a:lnTo>
                  <a:pt x="1397307" y="348770"/>
                </a:lnTo>
                <a:lnTo>
                  <a:pt x="1427990" y="306861"/>
                </a:lnTo>
                <a:lnTo>
                  <a:pt x="1467175" y="280078"/>
                </a:lnTo>
                <a:lnTo>
                  <a:pt x="1521527" y="263250"/>
                </a:lnTo>
                <a:lnTo>
                  <a:pt x="1569480" y="255008"/>
                </a:lnTo>
                <a:lnTo>
                  <a:pt x="1629111" y="247359"/>
                </a:lnTo>
                <a:lnTo>
                  <a:pt x="1663923" y="243279"/>
                </a:lnTo>
                <a:lnTo>
                  <a:pt x="1696955" y="239274"/>
                </a:lnTo>
                <a:lnTo>
                  <a:pt x="1743255" y="232677"/>
                </a:lnTo>
                <a:lnTo>
                  <a:pt x="1772170" y="224302"/>
                </a:lnTo>
                <a:lnTo>
                  <a:pt x="1769333" y="223038"/>
                </a:lnTo>
                <a:lnTo>
                  <a:pt x="1722210" y="220210"/>
                </a:lnTo>
                <a:lnTo>
                  <a:pt x="1710040" y="220134"/>
                </a:lnTo>
                <a:lnTo>
                  <a:pt x="1698236" y="220151"/>
                </a:lnTo>
                <a:lnTo>
                  <a:pt x="1663923" y="220597"/>
                </a:lnTo>
                <a:lnTo>
                  <a:pt x="1666388" y="196317"/>
                </a:lnTo>
                <a:lnTo>
                  <a:pt x="1671524" y="154923"/>
                </a:lnTo>
                <a:lnTo>
                  <a:pt x="1683377" y="108900"/>
                </a:lnTo>
                <a:lnTo>
                  <a:pt x="1717115" y="72343"/>
                </a:lnTo>
                <a:lnTo>
                  <a:pt x="1764360" y="59212"/>
                </a:lnTo>
                <a:lnTo>
                  <a:pt x="1809943" y="55408"/>
                </a:lnTo>
                <a:lnTo>
                  <a:pt x="1869059" y="54414"/>
                </a:lnTo>
                <a:lnTo>
                  <a:pt x="1904299" y="54662"/>
                </a:lnTo>
                <a:lnTo>
                  <a:pt x="1943650" y="55242"/>
                </a:lnTo>
                <a:lnTo>
                  <a:pt x="1987354" y="56030"/>
                </a:lnTo>
                <a:lnTo>
                  <a:pt x="2011644" y="45519"/>
                </a:lnTo>
                <a:lnTo>
                  <a:pt x="2053348" y="27797"/>
                </a:lnTo>
                <a:lnTo>
                  <a:pt x="2101647" y="9407"/>
                </a:lnTo>
                <a:lnTo>
                  <a:pt x="2147655" y="0"/>
                </a:lnTo>
                <a:lnTo>
                  <a:pt x="2157178" y="318"/>
                </a:lnTo>
                <a:lnTo>
                  <a:pt x="2202708" y="17718"/>
                </a:lnTo>
                <a:lnTo>
                  <a:pt x="2235406" y="40652"/>
                </a:lnTo>
                <a:lnTo>
                  <a:pt x="2248377" y="50353"/>
                </a:lnTo>
                <a:lnTo>
                  <a:pt x="2263903" y="58993"/>
                </a:lnTo>
                <a:lnTo>
                  <a:pt x="2283016" y="64825"/>
                </a:lnTo>
                <a:lnTo>
                  <a:pt x="2305388" y="68358"/>
                </a:lnTo>
                <a:lnTo>
                  <a:pt x="2330693" y="70104"/>
                </a:lnTo>
                <a:lnTo>
                  <a:pt x="2358603" y="70573"/>
                </a:lnTo>
                <a:lnTo>
                  <a:pt x="2388789" y="70276"/>
                </a:lnTo>
                <a:lnTo>
                  <a:pt x="2420923" y="69724"/>
                </a:lnTo>
                <a:lnTo>
                  <a:pt x="2454680" y="69427"/>
                </a:lnTo>
                <a:lnTo>
                  <a:pt x="2525745" y="71643"/>
                </a:lnTo>
                <a:lnTo>
                  <a:pt x="2599363" y="81010"/>
                </a:lnTo>
                <a:lnTo>
                  <a:pt x="2672912" y="101612"/>
                </a:lnTo>
                <a:lnTo>
                  <a:pt x="2708842" y="117403"/>
                </a:lnTo>
                <a:lnTo>
                  <a:pt x="2743771" y="137535"/>
                </a:lnTo>
                <a:lnTo>
                  <a:pt x="2777372" y="162519"/>
                </a:lnTo>
                <a:lnTo>
                  <a:pt x="2809317" y="192866"/>
                </a:lnTo>
                <a:lnTo>
                  <a:pt x="2839280" y="229085"/>
                </a:lnTo>
                <a:lnTo>
                  <a:pt x="2866930" y="271689"/>
                </a:lnTo>
                <a:lnTo>
                  <a:pt x="2891651" y="315430"/>
                </a:lnTo>
                <a:lnTo>
                  <a:pt x="2913175" y="354882"/>
                </a:lnTo>
                <a:lnTo>
                  <a:pt x="2931711" y="390265"/>
                </a:lnTo>
                <a:lnTo>
                  <a:pt x="2960653" y="449712"/>
                </a:lnTo>
                <a:lnTo>
                  <a:pt x="2980147" y="495540"/>
                </a:lnTo>
                <a:lnTo>
                  <a:pt x="2995321" y="542621"/>
                </a:lnTo>
                <a:lnTo>
                  <a:pt x="2998620" y="569021"/>
                </a:lnTo>
                <a:lnTo>
                  <a:pt x="2998055" y="574257"/>
                </a:lnTo>
                <a:lnTo>
                  <a:pt x="2991771" y="583753"/>
                </a:lnTo>
                <a:lnTo>
                  <a:pt x="3001459" y="613710"/>
                </a:lnTo>
                <a:lnTo>
                  <a:pt x="3017378" y="665077"/>
                </a:lnTo>
                <a:lnTo>
                  <a:pt x="3028037" y="706553"/>
                </a:lnTo>
                <a:lnTo>
                  <a:pt x="3032653" y="739944"/>
                </a:lnTo>
                <a:lnTo>
                  <a:pt x="3032450" y="754172"/>
                </a:lnTo>
                <a:lnTo>
                  <a:pt x="3012615" y="799889"/>
                </a:lnTo>
                <a:lnTo>
                  <a:pt x="2975025" y="828743"/>
                </a:lnTo>
                <a:lnTo>
                  <a:pt x="2937680" y="848775"/>
                </a:lnTo>
                <a:lnTo>
                  <a:pt x="2889594" y="871548"/>
                </a:lnTo>
                <a:lnTo>
                  <a:pt x="2861279" y="884528"/>
                </a:lnTo>
                <a:lnTo>
                  <a:pt x="2874942" y="909551"/>
                </a:lnTo>
                <a:lnTo>
                  <a:pt x="2897003" y="949053"/>
                </a:lnTo>
                <a:lnTo>
                  <a:pt x="2920910" y="985929"/>
                </a:lnTo>
                <a:lnTo>
                  <a:pt x="2953954" y="1005404"/>
                </a:lnTo>
                <a:lnTo>
                  <a:pt x="2961931" y="1005389"/>
                </a:lnTo>
                <a:lnTo>
                  <a:pt x="2970983" y="1004691"/>
                </a:lnTo>
                <a:lnTo>
                  <a:pt x="2953717" y="1013558"/>
                </a:lnTo>
                <a:lnTo>
                  <a:pt x="2917188" y="1034647"/>
                </a:lnTo>
                <a:lnTo>
                  <a:pt x="2891687" y="1064815"/>
                </a:lnTo>
                <a:lnTo>
                  <a:pt x="2878321" y="1102961"/>
                </a:lnTo>
                <a:lnTo>
                  <a:pt x="2873189" y="1120763"/>
                </a:lnTo>
                <a:lnTo>
                  <a:pt x="2864429" y="1145872"/>
                </a:lnTo>
                <a:lnTo>
                  <a:pt x="2844125" y="1180741"/>
                </a:lnTo>
                <a:lnTo>
                  <a:pt x="2809368" y="1206741"/>
                </a:lnTo>
                <a:lnTo>
                  <a:pt x="2805435" y="1207806"/>
                </a:lnTo>
                <a:lnTo>
                  <a:pt x="2781802" y="1242007"/>
                </a:lnTo>
                <a:lnTo>
                  <a:pt x="2802848" y="1239620"/>
                </a:lnTo>
                <a:lnTo>
                  <a:pt x="2821778" y="1237713"/>
                </a:lnTo>
                <a:lnTo>
                  <a:pt x="2838690" y="1236513"/>
                </a:lnTo>
                <a:lnTo>
                  <a:pt x="2853682" y="1236245"/>
                </a:lnTo>
                <a:lnTo>
                  <a:pt x="2866852" y="1237134"/>
                </a:lnTo>
                <a:lnTo>
                  <a:pt x="2903269" y="1256779"/>
                </a:lnTo>
                <a:lnTo>
                  <a:pt x="2916247" y="1294721"/>
                </a:lnTo>
                <a:lnTo>
                  <a:pt x="2919542" y="1334451"/>
                </a:lnTo>
                <a:lnTo>
                  <a:pt x="2919875" y="1359324"/>
                </a:lnTo>
                <a:lnTo>
                  <a:pt x="2919463" y="1387835"/>
                </a:lnTo>
                <a:lnTo>
                  <a:pt x="2918404" y="1420211"/>
                </a:lnTo>
                <a:lnTo>
                  <a:pt x="2916795" y="1456677"/>
                </a:lnTo>
                <a:lnTo>
                  <a:pt x="2914734" y="1497458"/>
                </a:lnTo>
                <a:lnTo>
                  <a:pt x="2912320" y="1542781"/>
                </a:lnTo>
                <a:lnTo>
                  <a:pt x="2872595" y="1503030"/>
                </a:lnTo>
                <a:lnTo>
                  <a:pt x="2879860" y="1528150"/>
                </a:lnTo>
                <a:lnTo>
                  <a:pt x="2891821" y="1571646"/>
                </a:lnTo>
                <a:lnTo>
                  <a:pt x="2902315" y="1624440"/>
                </a:lnTo>
                <a:lnTo>
                  <a:pt x="2903555" y="1639892"/>
                </a:lnTo>
                <a:lnTo>
                  <a:pt x="2903552" y="1654761"/>
                </a:lnTo>
                <a:lnTo>
                  <a:pt x="2895406" y="1698803"/>
                </a:lnTo>
                <a:lnTo>
                  <a:pt x="2873625" y="1748167"/>
                </a:lnTo>
                <a:lnTo>
                  <a:pt x="2850621" y="1787947"/>
                </a:lnTo>
                <a:lnTo>
                  <a:pt x="2820195" y="1835966"/>
                </a:lnTo>
                <a:lnTo>
                  <a:pt x="2781802" y="1894571"/>
                </a:lnTo>
                <a:lnTo>
                  <a:pt x="2770461" y="1849194"/>
                </a:lnTo>
                <a:lnTo>
                  <a:pt x="2767212" y="1877539"/>
                </a:lnTo>
                <a:lnTo>
                  <a:pt x="2761412" y="1926294"/>
                </a:lnTo>
                <a:lnTo>
                  <a:pt x="2756003" y="1966146"/>
                </a:lnTo>
                <a:lnTo>
                  <a:pt x="2747210" y="2013623"/>
                </a:lnTo>
                <a:lnTo>
                  <a:pt x="2735660" y="2052366"/>
                </a:lnTo>
                <a:lnTo>
                  <a:pt x="2719168" y="2089153"/>
                </a:lnTo>
                <a:lnTo>
                  <a:pt x="2695551" y="2130764"/>
                </a:lnTo>
                <a:lnTo>
                  <a:pt x="2674770" y="2164533"/>
                </a:lnTo>
                <a:lnTo>
                  <a:pt x="2662626" y="2183979"/>
                </a:lnTo>
                <a:lnTo>
                  <a:pt x="2651310" y="2104540"/>
                </a:lnTo>
                <a:lnTo>
                  <a:pt x="2645633" y="2128831"/>
                </a:lnTo>
                <a:lnTo>
                  <a:pt x="2635674" y="2170587"/>
                </a:lnTo>
                <a:lnTo>
                  <a:pt x="2622758" y="2219285"/>
                </a:lnTo>
                <a:lnTo>
                  <a:pt x="2609919" y="2256264"/>
                </a:lnTo>
                <a:lnTo>
                  <a:pt x="2588350" y="2297071"/>
                </a:lnTo>
                <a:lnTo>
                  <a:pt x="2565410" y="2328602"/>
                </a:lnTo>
                <a:lnTo>
                  <a:pt x="2533735" y="2367182"/>
                </a:lnTo>
                <a:lnTo>
                  <a:pt x="2520779" y="2382581"/>
                </a:lnTo>
                <a:lnTo>
                  <a:pt x="2509451" y="2303143"/>
                </a:lnTo>
                <a:lnTo>
                  <a:pt x="2494847" y="2350102"/>
                </a:lnTo>
                <a:lnTo>
                  <a:pt x="2481499" y="2392469"/>
                </a:lnTo>
                <a:lnTo>
                  <a:pt x="2469130" y="2430588"/>
                </a:lnTo>
                <a:lnTo>
                  <a:pt x="2446223" y="2495463"/>
                </a:lnTo>
                <a:lnTo>
                  <a:pt x="2423913" y="2547484"/>
                </a:lnTo>
                <a:lnTo>
                  <a:pt x="2399987" y="2589411"/>
                </a:lnTo>
                <a:lnTo>
                  <a:pt x="2372231" y="2624001"/>
                </a:lnTo>
                <a:lnTo>
                  <a:pt x="2338433" y="2654011"/>
                </a:lnTo>
                <a:lnTo>
                  <a:pt x="2296380" y="2682201"/>
                </a:lnTo>
                <a:lnTo>
                  <a:pt x="2243857" y="2711327"/>
                </a:lnTo>
                <a:lnTo>
                  <a:pt x="2178654" y="2744149"/>
                </a:lnTo>
                <a:lnTo>
                  <a:pt x="2140605" y="2762807"/>
                </a:lnTo>
                <a:lnTo>
                  <a:pt x="2134902" y="2711715"/>
                </a:lnTo>
                <a:lnTo>
                  <a:pt x="2100897" y="2729530"/>
                </a:lnTo>
                <a:lnTo>
                  <a:pt x="2042607" y="2760189"/>
                </a:lnTo>
                <a:lnTo>
                  <a:pt x="1995604" y="2785300"/>
                </a:lnTo>
                <a:lnTo>
                  <a:pt x="1957880" y="2806156"/>
                </a:lnTo>
                <a:lnTo>
                  <a:pt x="1914296" y="2832292"/>
                </a:lnTo>
                <a:lnTo>
                  <a:pt x="1880288" y="2856132"/>
                </a:lnTo>
                <a:lnTo>
                  <a:pt x="1849076" y="2882043"/>
                </a:lnTo>
                <a:lnTo>
                  <a:pt x="1813881" y="2914392"/>
                </a:lnTo>
                <a:lnTo>
                  <a:pt x="1800092" y="2927361"/>
                </a:lnTo>
                <a:lnTo>
                  <a:pt x="1805782" y="2887648"/>
                </a:lnTo>
                <a:lnTo>
                  <a:pt x="1675289" y="2978427"/>
                </a:lnTo>
                <a:close/>
              </a:path>
            </a:pathLst>
          </a:custGeom>
          <a:ln w="14909">
            <a:solidFill>
              <a:srgbClr val="6C57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707960" y="8401517"/>
            <a:ext cx="610235" cy="447040"/>
          </a:xfrm>
          <a:custGeom>
            <a:avLst/>
            <a:gdLst/>
            <a:ahLst/>
            <a:cxnLst/>
            <a:rect l="l" t="t" r="r" b="b"/>
            <a:pathLst>
              <a:path w="610234" h="447040">
                <a:moveTo>
                  <a:pt x="450" y="307455"/>
                </a:moveTo>
                <a:lnTo>
                  <a:pt x="36233" y="343916"/>
                </a:lnTo>
                <a:lnTo>
                  <a:pt x="86047" y="377671"/>
                </a:lnTo>
                <a:lnTo>
                  <a:pt x="151101" y="411267"/>
                </a:lnTo>
                <a:lnTo>
                  <a:pt x="187927" y="425543"/>
                </a:lnTo>
                <a:lnTo>
                  <a:pt x="226864" y="436824"/>
                </a:lnTo>
                <a:lnTo>
                  <a:pt x="267346" y="444124"/>
                </a:lnTo>
                <a:lnTo>
                  <a:pt x="308805" y="446458"/>
                </a:lnTo>
                <a:lnTo>
                  <a:pt x="350676" y="442843"/>
                </a:lnTo>
                <a:lnTo>
                  <a:pt x="392393" y="432291"/>
                </a:lnTo>
                <a:lnTo>
                  <a:pt x="433388" y="413818"/>
                </a:lnTo>
                <a:lnTo>
                  <a:pt x="473096" y="386440"/>
                </a:lnTo>
                <a:lnTo>
                  <a:pt x="510950" y="349170"/>
                </a:lnTo>
                <a:lnTo>
                  <a:pt x="535758" y="315462"/>
                </a:lnTo>
                <a:lnTo>
                  <a:pt x="38649" y="315462"/>
                </a:lnTo>
                <a:lnTo>
                  <a:pt x="31623" y="314801"/>
                </a:lnTo>
                <a:lnTo>
                  <a:pt x="25199" y="313572"/>
                </a:lnTo>
                <a:lnTo>
                  <a:pt x="19330" y="312020"/>
                </a:lnTo>
                <a:lnTo>
                  <a:pt x="9065" y="308921"/>
                </a:lnTo>
                <a:lnTo>
                  <a:pt x="4575" y="307862"/>
                </a:lnTo>
                <a:lnTo>
                  <a:pt x="450" y="307455"/>
                </a:lnTo>
                <a:close/>
              </a:path>
              <a:path w="610234" h="447040">
                <a:moveTo>
                  <a:pt x="366786" y="0"/>
                </a:moveTo>
                <a:lnTo>
                  <a:pt x="325430" y="10059"/>
                </a:lnTo>
                <a:lnTo>
                  <a:pt x="286499" y="45013"/>
                </a:lnTo>
                <a:lnTo>
                  <a:pt x="258143" y="82676"/>
                </a:lnTo>
                <a:lnTo>
                  <a:pt x="225240" y="132198"/>
                </a:lnTo>
                <a:lnTo>
                  <a:pt x="206381" y="161507"/>
                </a:lnTo>
                <a:lnTo>
                  <a:pt x="187207" y="190407"/>
                </a:lnTo>
                <a:lnTo>
                  <a:pt x="152471" y="237239"/>
                </a:lnTo>
                <a:lnTo>
                  <a:pt x="122232" y="271076"/>
                </a:lnTo>
                <a:lnTo>
                  <a:pt x="84474" y="301727"/>
                </a:lnTo>
                <a:lnTo>
                  <a:pt x="46325" y="315312"/>
                </a:lnTo>
                <a:lnTo>
                  <a:pt x="38649" y="315462"/>
                </a:lnTo>
                <a:lnTo>
                  <a:pt x="535758" y="315462"/>
                </a:lnTo>
                <a:lnTo>
                  <a:pt x="578832" y="241016"/>
                </a:lnTo>
                <a:lnTo>
                  <a:pt x="607726" y="168161"/>
                </a:lnTo>
                <a:lnTo>
                  <a:pt x="610146" y="142366"/>
                </a:lnTo>
                <a:lnTo>
                  <a:pt x="607460" y="133933"/>
                </a:lnTo>
                <a:lnTo>
                  <a:pt x="515367" y="67297"/>
                </a:lnTo>
                <a:lnTo>
                  <a:pt x="461726" y="35633"/>
                </a:lnTo>
                <a:lnTo>
                  <a:pt x="418161" y="13758"/>
                </a:lnTo>
                <a:lnTo>
                  <a:pt x="382423" y="1992"/>
                </a:lnTo>
                <a:lnTo>
                  <a:pt x="366786" y="0"/>
                </a:lnTo>
                <a:close/>
              </a:path>
            </a:pathLst>
          </a:custGeom>
          <a:solidFill>
            <a:srgbClr val="E8EAE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707960" y="8401517"/>
            <a:ext cx="610235" cy="447040"/>
          </a:xfrm>
          <a:custGeom>
            <a:avLst/>
            <a:gdLst/>
            <a:ahLst/>
            <a:cxnLst/>
            <a:rect l="l" t="t" r="r" b="b"/>
            <a:pathLst>
              <a:path w="610234" h="447040">
                <a:moveTo>
                  <a:pt x="581336" y="108433"/>
                </a:moveTo>
                <a:lnTo>
                  <a:pt x="546670" y="86701"/>
                </a:lnTo>
                <a:lnTo>
                  <a:pt x="487146" y="50261"/>
                </a:lnTo>
                <a:lnTo>
                  <a:pt x="438824" y="23452"/>
                </a:lnTo>
                <a:lnTo>
                  <a:pt x="399454" y="6592"/>
                </a:lnTo>
                <a:lnTo>
                  <a:pt x="366786" y="0"/>
                </a:lnTo>
                <a:lnTo>
                  <a:pt x="352262" y="653"/>
                </a:lnTo>
                <a:lnTo>
                  <a:pt x="312558" y="18892"/>
                </a:lnTo>
                <a:lnTo>
                  <a:pt x="272748" y="62382"/>
                </a:lnTo>
                <a:lnTo>
                  <a:pt x="242400" y="105935"/>
                </a:lnTo>
                <a:lnTo>
                  <a:pt x="206381" y="161507"/>
                </a:lnTo>
                <a:lnTo>
                  <a:pt x="187207" y="190407"/>
                </a:lnTo>
                <a:lnTo>
                  <a:pt x="152471" y="237239"/>
                </a:lnTo>
                <a:lnTo>
                  <a:pt x="122232" y="271076"/>
                </a:lnTo>
                <a:lnTo>
                  <a:pt x="84474" y="301727"/>
                </a:lnTo>
                <a:lnTo>
                  <a:pt x="46325" y="315312"/>
                </a:lnTo>
                <a:lnTo>
                  <a:pt x="38649" y="315462"/>
                </a:lnTo>
                <a:lnTo>
                  <a:pt x="31623" y="314801"/>
                </a:lnTo>
                <a:lnTo>
                  <a:pt x="25199" y="313572"/>
                </a:lnTo>
                <a:lnTo>
                  <a:pt x="19330" y="312020"/>
                </a:lnTo>
                <a:lnTo>
                  <a:pt x="13968" y="310389"/>
                </a:lnTo>
                <a:lnTo>
                  <a:pt x="9065" y="308921"/>
                </a:lnTo>
                <a:lnTo>
                  <a:pt x="4575" y="307862"/>
                </a:lnTo>
                <a:lnTo>
                  <a:pt x="450" y="307455"/>
                </a:lnTo>
                <a:lnTo>
                  <a:pt x="0" y="310226"/>
                </a:lnTo>
                <a:lnTo>
                  <a:pt x="6191" y="317884"/>
                </a:lnTo>
                <a:lnTo>
                  <a:pt x="36233" y="343916"/>
                </a:lnTo>
                <a:lnTo>
                  <a:pt x="86047" y="377671"/>
                </a:lnTo>
                <a:lnTo>
                  <a:pt x="151101" y="411267"/>
                </a:lnTo>
                <a:lnTo>
                  <a:pt x="187927" y="425543"/>
                </a:lnTo>
                <a:lnTo>
                  <a:pt x="226864" y="436824"/>
                </a:lnTo>
                <a:lnTo>
                  <a:pt x="267346" y="444124"/>
                </a:lnTo>
                <a:lnTo>
                  <a:pt x="308805" y="446458"/>
                </a:lnTo>
                <a:lnTo>
                  <a:pt x="350676" y="442843"/>
                </a:lnTo>
                <a:lnTo>
                  <a:pt x="392393" y="432291"/>
                </a:lnTo>
                <a:lnTo>
                  <a:pt x="433388" y="413818"/>
                </a:lnTo>
                <a:lnTo>
                  <a:pt x="473096" y="386440"/>
                </a:lnTo>
                <a:lnTo>
                  <a:pt x="510950" y="349170"/>
                </a:lnTo>
                <a:lnTo>
                  <a:pt x="546384" y="301024"/>
                </a:lnTo>
                <a:lnTo>
                  <a:pt x="578832" y="241016"/>
                </a:lnTo>
                <a:lnTo>
                  <a:pt x="607726" y="168161"/>
                </a:lnTo>
                <a:lnTo>
                  <a:pt x="610146" y="142366"/>
                </a:lnTo>
                <a:lnTo>
                  <a:pt x="607460" y="133933"/>
                </a:lnTo>
                <a:lnTo>
                  <a:pt x="600928" y="125652"/>
                </a:lnTo>
                <a:lnTo>
                  <a:pt x="589616" y="115406"/>
                </a:lnTo>
                <a:lnTo>
                  <a:pt x="581336" y="108433"/>
                </a:lnTo>
                <a:close/>
              </a:path>
            </a:pathLst>
          </a:custGeom>
          <a:ln w="14909">
            <a:solidFill>
              <a:srgbClr val="6C57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928101" y="8528925"/>
            <a:ext cx="321310" cy="179705"/>
          </a:xfrm>
          <a:custGeom>
            <a:avLst/>
            <a:gdLst/>
            <a:ahLst/>
            <a:cxnLst/>
            <a:rect l="l" t="t" r="r" b="b"/>
            <a:pathLst>
              <a:path w="321309" h="179704">
                <a:moveTo>
                  <a:pt x="217373" y="0"/>
                </a:moveTo>
                <a:lnTo>
                  <a:pt x="170989" y="3404"/>
                </a:lnTo>
                <a:lnTo>
                  <a:pt x="120161" y="16712"/>
                </a:lnTo>
                <a:lnTo>
                  <a:pt x="75372" y="35758"/>
                </a:lnTo>
                <a:lnTo>
                  <a:pt x="39994" y="57944"/>
                </a:lnTo>
                <a:lnTo>
                  <a:pt x="9359" y="90235"/>
                </a:lnTo>
                <a:lnTo>
                  <a:pt x="0" y="122895"/>
                </a:lnTo>
                <a:lnTo>
                  <a:pt x="1236" y="130568"/>
                </a:lnTo>
                <a:lnTo>
                  <a:pt x="31336" y="164149"/>
                </a:lnTo>
                <a:lnTo>
                  <a:pt x="77864" y="177466"/>
                </a:lnTo>
                <a:lnTo>
                  <a:pt x="106476" y="179150"/>
                </a:lnTo>
                <a:lnTo>
                  <a:pt x="121780" y="178676"/>
                </a:lnTo>
                <a:lnTo>
                  <a:pt x="170516" y="171735"/>
                </a:lnTo>
                <a:lnTo>
                  <a:pt x="219991" y="155540"/>
                </a:lnTo>
                <a:lnTo>
                  <a:pt x="261092" y="135103"/>
                </a:lnTo>
                <a:lnTo>
                  <a:pt x="292522" y="111785"/>
                </a:lnTo>
                <a:lnTo>
                  <a:pt x="317140" y="78562"/>
                </a:lnTo>
                <a:lnTo>
                  <a:pt x="321175" y="61943"/>
                </a:lnTo>
                <a:lnTo>
                  <a:pt x="320956" y="53808"/>
                </a:lnTo>
                <a:lnTo>
                  <a:pt x="290914" y="16967"/>
                </a:lnTo>
                <a:lnTo>
                  <a:pt x="245341" y="2212"/>
                </a:lnTo>
                <a:lnTo>
                  <a:pt x="217373" y="0"/>
                </a:lnTo>
                <a:close/>
              </a:path>
            </a:pathLst>
          </a:custGeom>
          <a:solidFill>
            <a:srgbClr val="AADFF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928101" y="8528925"/>
            <a:ext cx="321310" cy="179705"/>
          </a:xfrm>
          <a:custGeom>
            <a:avLst/>
            <a:gdLst/>
            <a:ahLst/>
            <a:cxnLst/>
            <a:rect l="l" t="t" r="r" b="b"/>
            <a:pathLst>
              <a:path w="321309" h="179704">
                <a:moveTo>
                  <a:pt x="1236" y="130568"/>
                </a:moveTo>
                <a:lnTo>
                  <a:pt x="31336" y="164149"/>
                </a:lnTo>
                <a:lnTo>
                  <a:pt x="77864" y="177466"/>
                </a:lnTo>
                <a:lnTo>
                  <a:pt x="106476" y="179150"/>
                </a:lnTo>
                <a:lnTo>
                  <a:pt x="121780" y="178676"/>
                </a:lnTo>
                <a:lnTo>
                  <a:pt x="170516" y="171735"/>
                </a:lnTo>
                <a:lnTo>
                  <a:pt x="219991" y="155540"/>
                </a:lnTo>
                <a:lnTo>
                  <a:pt x="261092" y="135103"/>
                </a:lnTo>
                <a:lnTo>
                  <a:pt x="292522" y="111785"/>
                </a:lnTo>
                <a:lnTo>
                  <a:pt x="317140" y="78562"/>
                </a:lnTo>
                <a:lnTo>
                  <a:pt x="321175" y="61943"/>
                </a:lnTo>
                <a:lnTo>
                  <a:pt x="320956" y="53808"/>
                </a:lnTo>
                <a:lnTo>
                  <a:pt x="290914" y="16967"/>
                </a:lnTo>
                <a:lnTo>
                  <a:pt x="245341" y="2212"/>
                </a:lnTo>
                <a:lnTo>
                  <a:pt x="217373" y="0"/>
                </a:lnTo>
                <a:lnTo>
                  <a:pt x="202412" y="226"/>
                </a:lnTo>
                <a:lnTo>
                  <a:pt x="154709" y="6378"/>
                </a:lnTo>
                <a:lnTo>
                  <a:pt x="104253" y="22634"/>
                </a:lnTo>
                <a:lnTo>
                  <a:pt x="62479" y="42867"/>
                </a:lnTo>
                <a:lnTo>
                  <a:pt x="30483" y="65819"/>
                </a:lnTo>
                <a:lnTo>
                  <a:pt x="4923" y="98482"/>
                </a:lnTo>
                <a:lnTo>
                  <a:pt x="0" y="122895"/>
                </a:lnTo>
                <a:lnTo>
                  <a:pt x="1236" y="130568"/>
                </a:lnTo>
                <a:close/>
              </a:path>
            </a:pathLst>
          </a:custGeom>
          <a:ln w="149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681726" y="8933365"/>
            <a:ext cx="1134745" cy="261620"/>
          </a:xfrm>
          <a:custGeom>
            <a:avLst/>
            <a:gdLst/>
            <a:ahLst/>
            <a:cxnLst/>
            <a:rect l="l" t="t" r="r" b="b"/>
            <a:pathLst>
              <a:path w="1134745" h="261620">
                <a:moveTo>
                  <a:pt x="124510" y="0"/>
                </a:moveTo>
                <a:lnTo>
                  <a:pt x="93072" y="39319"/>
                </a:lnTo>
                <a:lnTo>
                  <a:pt x="58921" y="77054"/>
                </a:lnTo>
                <a:lnTo>
                  <a:pt x="28028" y="108726"/>
                </a:lnTo>
                <a:lnTo>
                  <a:pt x="0" y="135873"/>
                </a:lnTo>
                <a:lnTo>
                  <a:pt x="46083" y="139145"/>
                </a:lnTo>
                <a:lnTo>
                  <a:pt x="87571" y="142033"/>
                </a:lnTo>
                <a:lnTo>
                  <a:pt x="157763" y="146509"/>
                </a:lnTo>
                <a:lnTo>
                  <a:pt x="212584" y="148995"/>
                </a:lnTo>
                <a:lnTo>
                  <a:pt x="234856" y="149397"/>
                </a:lnTo>
                <a:lnTo>
                  <a:pt x="254038" y="149188"/>
                </a:lnTo>
                <a:lnTo>
                  <a:pt x="295550" y="144510"/>
                </a:lnTo>
                <a:lnTo>
                  <a:pt x="326341" y="120933"/>
                </a:lnTo>
                <a:lnTo>
                  <a:pt x="334479" y="85128"/>
                </a:lnTo>
                <a:lnTo>
                  <a:pt x="334394" y="114366"/>
                </a:lnTo>
                <a:lnTo>
                  <a:pt x="329566" y="160242"/>
                </a:lnTo>
                <a:lnTo>
                  <a:pt x="317951" y="166658"/>
                </a:lnTo>
                <a:lnTo>
                  <a:pt x="308248" y="165826"/>
                </a:lnTo>
                <a:lnTo>
                  <a:pt x="303882" y="164627"/>
                </a:lnTo>
                <a:lnTo>
                  <a:pt x="303118" y="163132"/>
                </a:lnTo>
                <a:lnTo>
                  <a:pt x="305609" y="161364"/>
                </a:lnTo>
                <a:lnTo>
                  <a:pt x="354769" y="149308"/>
                </a:lnTo>
                <a:lnTo>
                  <a:pt x="401161" y="140380"/>
                </a:lnTo>
                <a:lnTo>
                  <a:pt x="417363" y="137269"/>
                </a:lnTo>
                <a:lnTo>
                  <a:pt x="463333" y="127872"/>
                </a:lnTo>
                <a:lnTo>
                  <a:pt x="505549" y="116113"/>
                </a:lnTo>
                <a:lnTo>
                  <a:pt x="513776" y="111358"/>
                </a:lnTo>
                <a:lnTo>
                  <a:pt x="513337" y="112863"/>
                </a:lnTo>
                <a:lnTo>
                  <a:pt x="486397" y="142373"/>
                </a:lnTo>
                <a:lnTo>
                  <a:pt x="458083" y="171343"/>
                </a:lnTo>
                <a:lnTo>
                  <a:pt x="442461" y="187076"/>
                </a:lnTo>
                <a:lnTo>
                  <a:pt x="478860" y="190336"/>
                </a:lnTo>
                <a:lnTo>
                  <a:pt x="541008" y="195757"/>
                </a:lnTo>
                <a:lnTo>
                  <a:pt x="590346" y="199602"/>
                </a:lnTo>
                <a:lnTo>
                  <a:pt x="628541" y="201735"/>
                </a:lnTo>
                <a:lnTo>
                  <a:pt x="643981" y="202118"/>
                </a:lnTo>
                <a:lnTo>
                  <a:pt x="657260" y="202023"/>
                </a:lnTo>
                <a:lnTo>
                  <a:pt x="698547" y="193777"/>
                </a:lnTo>
                <a:lnTo>
                  <a:pt x="720356" y="164566"/>
                </a:lnTo>
                <a:lnTo>
                  <a:pt x="726510" y="154478"/>
                </a:lnTo>
                <a:lnTo>
                  <a:pt x="731438" y="150663"/>
                </a:lnTo>
                <a:lnTo>
                  <a:pt x="735274" y="151895"/>
                </a:lnTo>
                <a:lnTo>
                  <a:pt x="738156" y="156944"/>
                </a:lnTo>
                <a:lnTo>
                  <a:pt x="743028" y="196440"/>
                </a:lnTo>
                <a:lnTo>
                  <a:pt x="758323" y="207440"/>
                </a:lnTo>
                <a:lnTo>
                  <a:pt x="792730" y="229743"/>
                </a:lnTo>
                <a:lnTo>
                  <a:pt x="816695" y="235813"/>
                </a:lnTo>
                <a:lnTo>
                  <a:pt x="823868" y="234189"/>
                </a:lnTo>
                <a:lnTo>
                  <a:pt x="857080" y="209221"/>
                </a:lnTo>
                <a:lnTo>
                  <a:pt x="868125" y="198318"/>
                </a:lnTo>
                <a:lnTo>
                  <a:pt x="839507" y="244005"/>
                </a:lnTo>
                <a:lnTo>
                  <a:pt x="904158" y="250132"/>
                </a:lnTo>
                <a:lnTo>
                  <a:pt x="956277" y="254898"/>
                </a:lnTo>
                <a:lnTo>
                  <a:pt x="997637" y="258302"/>
                </a:lnTo>
                <a:lnTo>
                  <a:pt x="1043374" y="260856"/>
                </a:lnTo>
                <a:lnTo>
                  <a:pt x="1055158" y="261026"/>
                </a:lnTo>
                <a:lnTo>
                  <a:pt x="1065579" y="260856"/>
                </a:lnTo>
                <a:lnTo>
                  <a:pt x="1105000" y="254898"/>
                </a:lnTo>
                <a:lnTo>
                  <a:pt x="1126470" y="247239"/>
                </a:lnTo>
                <a:lnTo>
                  <a:pt x="1134592" y="244005"/>
                </a:lnTo>
              </a:path>
            </a:pathLst>
          </a:custGeom>
          <a:ln w="14909">
            <a:solidFill>
              <a:srgbClr val="6C57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043889" y="8573050"/>
            <a:ext cx="131445" cy="100965"/>
          </a:xfrm>
          <a:custGeom>
            <a:avLst/>
            <a:gdLst/>
            <a:ahLst/>
            <a:cxnLst/>
            <a:rect l="l" t="t" r="r" b="b"/>
            <a:pathLst>
              <a:path w="131445" h="100965">
                <a:moveTo>
                  <a:pt x="89029" y="0"/>
                </a:moveTo>
                <a:lnTo>
                  <a:pt x="45603" y="26617"/>
                </a:lnTo>
                <a:lnTo>
                  <a:pt x="20742" y="55239"/>
                </a:lnTo>
                <a:lnTo>
                  <a:pt x="18214" y="57220"/>
                </a:lnTo>
                <a:lnTo>
                  <a:pt x="0" y="85035"/>
                </a:lnTo>
                <a:lnTo>
                  <a:pt x="2300" y="89898"/>
                </a:lnTo>
                <a:lnTo>
                  <a:pt x="7796" y="94131"/>
                </a:lnTo>
                <a:lnTo>
                  <a:pt x="17111" y="97475"/>
                </a:lnTo>
                <a:lnTo>
                  <a:pt x="30874" y="99670"/>
                </a:lnTo>
                <a:lnTo>
                  <a:pt x="49709" y="100455"/>
                </a:lnTo>
                <a:lnTo>
                  <a:pt x="66953" y="100092"/>
                </a:lnTo>
                <a:lnTo>
                  <a:pt x="107936" y="85913"/>
                </a:lnTo>
                <a:lnTo>
                  <a:pt x="122432" y="48756"/>
                </a:lnTo>
                <a:lnTo>
                  <a:pt x="131408" y="4306"/>
                </a:lnTo>
                <a:lnTo>
                  <a:pt x="111751" y="1417"/>
                </a:lnTo>
                <a:lnTo>
                  <a:pt x="99396" y="128"/>
                </a:lnTo>
                <a:lnTo>
                  <a:pt x="89029" y="0"/>
                </a:lnTo>
                <a:close/>
              </a:path>
            </a:pathLst>
          </a:custGeom>
          <a:solidFill>
            <a:srgbClr val="07191E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2179287" y="3879773"/>
            <a:ext cx="2722245" cy="422909"/>
          </a:xfrm>
          <a:custGeom>
            <a:avLst/>
            <a:gdLst/>
            <a:ahLst/>
            <a:cxnLst/>
            <a:rect l="l" t="t" r="r" b="b"/>
            <a:pathLst>
              <a:path w="2722244" h="422910">
                <a:moveTo>
                  <a:pt x="2721863" y="422351"/>
                </a:moveTo>
                <a:lnTo>
                  <a:pt x="0" y="422351"/>
                </a:lnTo>
                <a:lnTo>
                  <a:pt x="0" y="0"/>
                </a:lnTo>
                <a:lnTo>
                  <a:pt x="2721863" y="0"/>
                </a:lnTo>
                <a:lnTo>
                  <a:pt x="2721863" y="422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283911" y="3857072"/>
            <a:ext cx="2564765" cy="474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50" spc="-35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50" spc="20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2950" spc="15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dirty="0" sz="295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50" spc="2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295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50" spc="165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dirty="0" sz="2950" spc="11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950" spc="110">
                <a:solidFill>
                  <a:srgbClr val="FFFFFF"/>
                </a:solidFill>
                <a:latin typeface="Times New Roman"/>
                <a:cs typeface="Times New Roman"/>
              </a:rPr>
              <a:t>ths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011806" y="390306"/>
            <a:ext cx="5119532" cy="6405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2064245" y="2754518"/>
            <a:ext cx="2870200" cy="1909445"/>
          </a:xfrm>
          <a:custGeom>
            <a:avLst/>
            <a:gdLst/>
            <a:ahLst/>
            <a:cxnLst/>
            <a:rect l="l" t="t" r="r" b="b"/>
            <a:pathLst>
              <a:path w="2870200" h="1909445">
                <a:moveTo>
                  <a:pt x="8468" y="0"/>
                </a:moveTo>
                <a:lnTo>
                  <a:pt x="3370" y="300449"/>
                </a:lnTo>
                <a:lnTo>
                  <a:pt x="119" y="570567"/>
                </a:lnTo>
                <a:lnTo>
                  <a:pt x="0" y="811627"/>
                </a:lnTo>
                <a:lnTo>
                  <a:pt x="4299" y="1024900"/>
                </a:lnTo>
                <a:lnTo>
                  <a:pt x="14303" y="1211659"/>
                </a:lnTo>
                <a:lnTo>
                  <a:pt x="31300" y="1373177"/>
                </a:lnTo>
                <a:lnTo>
                  <a:pt x="56575" y="1510727"/>
                </a:lnTo>
                <a:lnTo>
                  <a:pt x="91414" y="1625580"/>
                </a:lnTo>
                <a:lnTo>
                  <a:pt x="137105" y="1719010"/>
                </a:lnTo>
                <a:lnTo>
                  <a:pt x="194934" y="1792289"/>
                </a:lnTo>
                <a:lnTo>
                  <a:pt x="266187" y="1846689"/>
                </a:lnTo>
                <a:lnTo>
                  <a:pt x="352151" y="1883483"/>
                </a:lnTo>
                <a:lnTo>
                  <a:pt x="454113" y="1903944"/>
                </a:lnTo>
                <a:lnTo>
                  <a:pt x="573359" y="1909345"/>
                </a:lnTo>
                <a:lnTo>
                  <a:pt x="711175" y="1900957"/>
                </a:lnTo>
                <a:lnTo>
                  <a:pt x="868849" y="1880053"/>
                </a:lnTo>
                <a:lnTo>
                  <a:pt x="1047666" y="1847906"/>
                </a:lnTo>
                <a:lnTo>
                  <a:pt x="1248913" y="1805789"/>
                </a:lnTo>
                <a:lnTo>
                  <a:pt x="1723844" y="1696732"/>
                </a:lnTo>
                <a:lnTo>
                  <a:pt x="1965680" y="1637550"/>
                </a:lnTo>
                <a:lnTo>
                  <a:pt x="2167256" y="1582940"/>
                </a:lnTo>
                <a:lnTo>
                  <a:pt x="2331382" y="1532721"/>
                </a:lnTo>
                <a:lnTo>
                  <a:pt x="2460869" y="1486711"/>
                </a:lnTo>
                <a:lnTo>
                  <a:pt x="2558528" y="1444728"/>
                </a:lnTo>
                <a:lnTo>
                  <a:pt x="2627170" y="1406591"/>
                </a:lnTo>
                <a:lnTo>
                  <a:pt x="2669606" y="1372118"/>
                </a:lnTo>
                <a:lnTo>
                  <a:pt x="2688646" y="1341127"/>
                </a:lnTo>
                <a:lnTo>
                  <a:pt x="2687101" y="1313436"/>
                </a:lnTo>
                <a:lnTo>
                  <a:pt x="2633501" y="1267228"/>
                </a:lnTo>
                <a:lnTo>
                  <a:pt x="2587067" y="1248347"/>
                </a:lnTo>
                <a:lnTo>
                  <a:pt x="2531291" y="1232039"/>
                </a:lnTo>
                <a:lnTo>
                  <a:pt x="2468985" y="1218123"/>
                </a:lnTo>
                <a:lnTo>
                  <a:pt x="2402959" y="1206416"/>
                </a:lnTo>
                <a:lnTo>
                  <a:pt x="2336024" y="1196736"/>
                </a:lnTo>
                <a:lnTo>
                  <a:pt x="2270991" y="1188903"/>
                </a:lnTo>
                <a:lnTo>
                  <a:pt x="2210670" y="1182734"/>
                </a:lnTo>
                <a:lnTo>
                  <a:pt x="2115410" y="1174661"/>
                </a:lnTo>
                <a:lnTo>
                  <a:pt x="2473262" y="1095007"/>
                </a:lnTo>
                <a:lnTo>
                  <a:pt x="2565883" y="1073370"/>
                </a:lnTo>
                <a:lnTo>
                  <a:pt x="2645638" y="1053746"/>
                </a:lnTo>
                <a:lnTo>
                  <a:pt x="2712808" y="1035871"/>
                </a:lnTo>
                <a:lnTo>
                  <a:pt x="2767672" y="1019479"/>
                </a:lnTo>
                <a:lnTo>
                  <a:pt x="2810510" y="1004303"/>
                </a:lnTo>
                <a:lnTo>
                  <a:pt x="2861226" y="976539"/>
                </a:lnTo>
                <a:lnTo>
                  <a:pt x="2869663" y="963420"/>
                </a:lnTo>
                <a:lnTo>
                  <a:pt x="2867192" y="950454"/>
                </a:lnTo>
                <a:lnTo>
                  <a:pt x="2830648" y="923923"/>
                </a:lnTo>
                <a:lnTo>
                  <a:pt x="2753829" y="894820"/>
                </a:lnTo>
                <a:lnTo>
                  <a:pt x="2701017" y="878639"/>
                </a:lnTo>
                <a:lnTo>
                  <a:pt x="2638974" y="861019"/>
                </a:lnTo>
                <a:lnTo>
                  <a:pt x="2488320" y="820394"/>
                </a:lnTo>
                <a:lnTo>
                  <a:pt x="2504228" y="775187"/>
                </a:lnTo>
                <a:lnTo>
                  <a:pt x="2518220" y="734496"/>
                </a:lnTo>
                <a:lnTo>
                  <a:pt x="2530057" y="698085"/>
                </a:lnTo>
                <a:lnTo>
                  <a:pt x="2546319" y="637148"/>
                </a:lnTo>
                <a:lnTo>
                  <a:pt x="2551111" y="590474"/>
                </a:lnTo>
                <a:lnTo>
                  <a:pt x="2548611" y="571892"/>
                </a:lnTo>
                <a:lnTo>
                  <a:pt x="2518680" y="532311"/>
                </a:lnTo>
                <a:lnTo>
                  <a:pt x="2477654" y="517017"/>
                </a:lnTo>
                <a:lnTo>
                  <a:pt x="2417551" y="508380"/>
                </a:lnTo>
                <a:lnTo>
                  <a:pt x="2336470" y="504497"/>
                </a:lnTo>
                <a:lnTo>
                  <a:pt x="2287468" y="503744"/>
                </a:lnTo>
                <a:lnTo>
                  <a:pt x="2171354" y="503428"/>
                </a:lnTo>
                <a:lnTo>
                  <a:pt x="8468" y="0"/>
                </a:lnTo>
                <a:close/>
              </a:path>
            </a:pathLst>
          </a:custGeom>
          <a:solidFill>
            <a:srgbClr val="D8A47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2064245" y="2754518"/>
            <a:ext cx="2870200" cy="1909445"/>
          </a:xfrm>
          <a:custGeom>
            <a:avLst/>
            <a:gdLst/>
            <a:ahLst/>
            <a:cxnLst/>
            <a:rect l="l" t="t" r="r" b="b"/>
            <a:pathLst>
              <a:path w="2870200" h="1909445">
                <a:moveTo>
                  <a:pt x="8468" y="0"/>
                </a:moveTo>
                <a:lnTo>
                  <a:pt x="3370" y="300449"/>
                </a:lnTo>
                <a:lnTo>
                  <a:pt x="119" y="570567"/>
                </a:lnTo>
                <a:lnTo>
                  <a:pt x="0" y="811627"/>
                </a:lnTo>
                <a:lnTo>
                  <a:pt x="4299" y="1024900"/>
                </a:lnTo>
                <a:lnTo>
                  <a:pt x="14303" y="1211659"/>
                </a:lnTo>
                <a:lnTo>
                  <a:pt x="31300" y="1373177"/>
                </a:lnTo>
                <a:lnTo>
                  <a:pt x="56575" y="1510727"/>
                </a:lnTo>
                <a:lnTo>
                  <a:pt x="91414" y="1625580"/>
                </a:lnTo>
                <a:lnTo>
                  <a:pt x="137105" y="1719010"/>
                </a:lnTo>
                <a:lnTo>
                  <a:pt x="194934" y="1792289"/>
                </a:lnTo>
                <a:lnTo>
                  <a:pt x="266187" y="1846689"/>
                </a:lnTo>
                <a:lnTo>
                  <a:pt x="352151" y="1883483"/>
                </a:lnTo>
                <a:lnTo>
                  <a:pt x="454113" y="1903944"/>
                </a:lnTo>
                <a:lnTo>
                  <a:pt x="573359" y="1909345"/>
                </a:lnTo>
                <a:lnTo>
                  <a:pt x="711175" y="1900957"/>
                </a:lnTo>
                <a:lnTo>
                  <a:pt x="868849" y="1880053"/>
                </a:lnTo>
                <a:lnTo>
                  <a:pt x="1047666" y="1847906"/>
                </a:lnTo>
                <a:lnTo>
                  <a:pt x="1248913" y="1805789"/>
                </a:lnTo>
                <a:lnTo>
                  <a:pt x="1473877" y="1754973"/>
                </a:lnTo>
                <a:lnTo>
                  <a:pt x="1723844" y="1696732"/>
                </a:lnTo>
                <a:lnTo>
                  <a:pt x="1965680" y="1637550"/>
                </a:lnTo>
                <a:lnTo>
                  <a:pt x="2167256" y="1582940"/>
                </a:lnTo>
                <a:lnTo>
                  <a:pt x="2331382" y="1532721"/>
                </a:lnTo>
                <a:lnTo>
                  <a:pt x="2460869" y="1486711"/>
                </a:lnTo>
                <a:lnTo>
                  <a:pt x="2558528" y="1444728"/>
                </a:lnTo>
                <a:lnTo>
                  <a:pt x="2627170" y="1406591"/>
                </a:lnTo>
                <a:lnTo>
                  <a:pt x="2669606" y="1372118"/>
                </a:lnTo>
                <a:lnTo>
                  <a:pt x="2688646" y="1341127"/>
                </a:lnTo>
                <a:lnTo>
                  <a:pt x="2687101" y="1313436"/>
                </a:lnTo>
                <a:lnTo>
                  <a:pt x="2633501" y="1267228"/>
                </a:lnTo>
                <a:lnTo>
                  <a:pt x="2587067" y="1248347"/>
                </a:lnTo>
                <a:lnTo>
                  <a:pt x="2531291" y="1232039"/>
                </a:lnTo>
                <a:lnTo>
                  <a:pt x="2468985" y="1218123"/>
                </a:lnTo>
                <a:lnTo>
                  <a:pt x="2402959" y="1206416"/>
                </a:lnTo>
                <a:lnTo>
                  <a:pt x="2336024" y="1196736"/>
                </a:lnTo>
                <a:lnTo>
                  <a:pt x="2270991" y="1188903"/>
                </a:lnTo>
                <a:lnTo>
                  <a:pt x="2210670" y="1182734"/>
                </a:lnTo>
                <a:lnTo>
                  <a:pt x="2157873" y="1178047"/>
                </a:lnTo>
                <a:lnTo>
                  <a:pt x="2115410" y="1174661"/>
                </a:lnTo>
                <a:lnTo>
                  <a:pt x="2248305" y="1145387"/>
                </a:lnTo>
                <a:lnTo>
                  <a:pt x="2367496" y="1118925"/>
                </a:lnTo>
                <a:lnTo>
                  <a:pt x="2473262" y="1095007"/>
                </a:lnTo>
                <a:lnTo>
                  <a:pt x="2565883" y="1073370"/>
                </a:lnTo>
                <a:lnTo>
                  <a:pt x="2645638" y="1053746"/>
                </a:lnTo>
                <a:lnTo>
                  <a:pt x="2712808" y="1035871"/>
                </a:lnTo>
                <a:lnTo>
                  <a:pt x="2767672" y="1019479"/>
                </a:lnTo>
                <a:lnTo>
                  <a:pt x="2810510" y="1004303"/>
                </a:lnTo>
                <a:lnTo>
                  <a:pt x="2861226" y="976539"/>
                </a:lnTo>
                <a:lnTo>
                  <a:pt x="2869663" y="963420"/>
                </a:lnTo>
                <a:lnTo>
                  <a:pt x="2867192" y="950454"/>
                </a:lnTo>
                <a:lnTo>
                  <a:pt x="2830648" y="923923"/>
                </a:lnTo>
                <a:lnTo>
                  <a:pt x="2753829" y="894820"/>
                </a:lnTo>
                <a:lnTo>
                  <a:pt x="2701017" y="878639"/>
                </a:lnTo>
                <a:lnTo>
                  <a:pt x="2638974" y="861019"/>
                </a:lnTo>
                <a:lnTo>
                  <a:pt x="2567982" y="841692"/>
                </a:lnTo>
                <a:lnTo>
                  <a:pt x="2488320" y="820394"/>
                </a:lnTo>
                <a:lnTo>
                  <a:pt x="2504228" y="775187"/>
                </a:lnTo>
                <a:lnTo>
                  <a:pt x="2518220" y="734496"/>
                </a:lnTo>
                <a:lnTo>
                  <a:pt x="2530057" y="698085"/>
                </a:lnTo>
                <a:lnTo>
                  <a:pt x="2546319" y="637148"/>
                </a:lnTo>
                <a:lnTo>
                  <a:pt x="2551111" y="590474"/>
                </a:lnTo>
                <a:lnTo>
                  <a:pt x="2548611" y="571892"/>
                </a:lnTo>
                <a:lnTo>
                  <a:pt x="2518680" y="532311"/>
                </a:lnTo>
                <a:lnTo>
                  <a:pt x="2477654" y="517017"/>
                </a:lnTo>
                <a:lnTo>
                  <a:pt x="2417551" y="508380"/>
                </a:lnTo>
                <a:lnTo>
                  <a:pt x="2336470" y="504497"/>
                </a:lnTo>
                <a:lnTo>
                  <a:pt x="2287468" y="503744"/>
                </a:lnTo>
                <a:lnTo>
                  <a:pt x="2232509" y="503467"/>
                </a:lnTo>
                <a:lnTo>
                  <a:pt x="2171354" y="503428"/>
                </a:lnTo>
              </a:path>
            </a:pathLst>
          </a:custGeom>
          <a:ln w="5963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491749" y="968602"/>
            <a:ext cx="3135630" cy="2087880"/>
          </a:xfrm>
          <a:custGeom>
            <a:avLst/>
            <a:gdLst/>
            <a:ahLst/>
            <a:cxnLst/>
            <a:rect l="l" t="t" r="r" b="b"/>
            <a:pathLst>
              <a:path w="3135629" h="2087880">
                <a:moveTo>
                  <a:pt x="1502559" y="0"/>
                </a:moveTo>
                <a:lnTo>
                  <a:pt x="1382736" y="4551"/>
                </a:lnTo>
                <a:lnTo>
                  <a:pt x="1266613" y="32348"/>
                </a:lnTo>
                <a:lnTo>
                  <a:pt x="1151839" y="83714"/>
                </a:lnTo>
                <a:lnTo>
                  <a:pt x="1036062" y="158971"/>
                </a:lnTo>
                <a:lnTo>
                  <a:pt x="916930" y="258441"/>
                </a:lnTo>
                <a:lnTo>
                  <a:pt x="792092" y="382446"/>
                </a:lnTo>
                <a:lnTo>
                  <a:pt x="659195" y="531310"/>
                </a:lnTo>
                <a:lnTo>
                  <a:pt x="515890" y="705354"/>
                </a:lnTo>
                <a:lnTo>
                  <a:pt x="359823" y="904901"/>
                </a:lnTo>
                <a:lnTo>
                  <a:pt x="188643" y="1130274"/>
                </a:lnTo>
                <a:lnTo>
                  <a:pt x="0" y="1381794"/>
                </a:lnTo>
                <a:lnTo>
                  <a:pt x="925906" y="2087559"/>
                </a:lnTo>
                <a:lnTo>
                  <a:pt x="1026142" y="1969747"/>
                </a:lnTo>
                <a:lnTo>
                  <a:pt x="1116982" y="1864178"/>
                </a:lnTo>
                <a:lnTo>
                  <a:pt x="1199562" y="1770696"/>
                </a:lnTo>
                <a:lnTo>
                  <a:pt x="1275018" y="1689146"/>
                </a:lnTo>
                <a:lnTo>
                  <a:pt x="1344485" y="1619371"/>
                </a:lnTo>
                <a:lnTo>
                  <a:pt x="1409099" y="1561217"/>
                </a:lnTo>
                <a:lnTo>
                  <a:pt x="1469995" y="1514526"/>
                </a:lnTo>
                <a:lnTo>
                  <a:pt x="1528309" y="1479145"/>
                </a:lnTo>
                <a:lnTo>
                  <a:pt x="1585176" y="1454916"/>
                </a:lnTo>
                <a:lnTo>
                  <a:pt x="1641733" y="1441684"/>
                </a:lnTo>
                <a:lnTo>
                  <a:pt x="1699115" y="1439294"/>
                </a:lnTo>
                <a:lnTo>
                  <a:pt x="2770261" y="1439294"/>
                </a:lnTo>
                <a:lnTo>
                  <a:pt x="3135490" y="951912"/>
                </a:lnTo>
                <a:lnTo>
                  <a:pt x="2642460" y="591947"/>
                </a:lnTo>
                <a:lnTo>
                  <a:pt x="2430890" y="442804"/>
                </a:lnTo>
                <a:lnTo>
                  <a:pt x="2239483" y="314649"/>
                </a:lnTo>
                <a:lnTo>
                  <a:pt x="2065884" y="207807"/>
                </a:lnTo>
                <a:lnTo>
                  <a:pt x="1907745" y="122598"/>
                </a:lnTo>
                <a:lnTo>
                  <a:pt x="1762712" y="59345"/>
                </a:lnTo>
                <a:lnTo>
                  <a:pt x="1628433" y="18372"/>
                </a:lnTo>
                <a:lnTo>
                  <a:pt x="1502559" y="0"/>
                </a:lnTo>
                <a:close/>
              </a:path>
              <a:path w="3135629" h="2087880">
                <a:moveTo>
                  <a:pt x="2770261" y="1439294"/>
                </a:moveTo>
                <a:lnTo>
                  <a:pt x="1699115" y="1439294"/>
                </a:lnTo>
                <a:lnTo>
                  <a:pt x="1758457" y="1447590"/>
                </a:lnTo>
                <a:lnTo>
                  <a:pt x="1820895" y="1466416"/>
                </a:lnTo>
                <a:lnTo>
                  <a:pt x="1887564" y="1495617"/>
                </a:lnTo>
                <a:lnTo>
                  <a:pt x="1959601" y="1535036"/>
                </a:lnTo>
                <a:lnTo>
                  <a:pt x="2038140" y="1584518"/>
                </a:lnTo>
                <a:lnTo>
                  <a:pt x="2124318" y="1643908"/>
                </a:lnTo>
                <a:lnTo>
                  <a:pt x="2219270" y="1713050"/>
                </a:lnTo>
                <a:lnTo>
                  <a:pt x="2440038" y="1879965"/>
                </a:lnTo>
                <a:lnTo>
                  <a:pt x="2770261" y="1439294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142810" y="2119684"/>
            <a:ext cx="1579245" cy="1453515"/>
          </a:xfrm>
          <a:custGeom>
            <a:avLst/>
            <a:gdLst/>
            <a:ahLst/>
            <a:cxnLst/>
            <a:rect l="l" t="t" r="r" b="b"/>
            <a:pathLst>
              <a:path w="1579245" h="1453514">
                <a:moveTo>
                  <a:pt x="83438" y="0"/>
                </a:moveTo>
                <a:lnTo>
                  <a:pt x="0" y="1453311"/>
                </a:lnTo>
                <a:lnTo>
                  <a:pt x="1579232" y="1140117"/>
                </a:lnTo>
                <a:lnTo>
                  <a:pt x="83438" y="0"/>
                </a:lnTo>
                <a:close/>
              </a:path>
            </a:pathLst>
          </a:custGeom>
          <a:solidFill>
            <a:srgbClr val="A1D9E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938952" y="1904192"/>
            <a:ext cx="1302385" cy="1442085"/>
          </a:xfrm>
          <a:custGeom>
            <a:avLst/>
            <a:gdLst/>
            <a:ahLst/>
            <a:cxnLst/>
            <a:rect l="l" t="t" r="r" b="b"/>
            <a:pathLst>
              <a:path w="1302384" h="1442085">
                <a:moveTo>
                  <a:pt x="856590" y="0"/>
                </a:moveTo>
                <a:lnTo>
                  <a:pt x="803957" y="3985"/>
                </a:lnTo>
                <a:lnTo>
                  <a:pt x="750811" y="12342"/>
                </a:lnTo>
                <a:lnTo>
                  <a:pt x="697404" y="25001"/>
                </a:lnTo>
                <a:lnTo>
                  <a:pt x="643991" y="41890"/>
                </a:lnTo>
                <a:lnTo>
                  <a:pt x="590823" y="62941"/>
                </a:lnTo>
                <a:lnTo>
                  <a:pt x="538156" y="88083"/>
                </a:lnTo>
                <a:lnTo>
                  <a:pt x="486243" y="117245"/>
                </a:lnTo>
                <a:lnTo>
                  <a:pt x="435336" y="150359"/>
                </a:lnTo>
                <a:lnTo>
                  <a:pt x="385689" y="187353"/>
                </a:lnTo>
                <a:lnTo>
                  <a:pt x="337556" y="228158"/>
                </a:lnTo>
                <a:lnTo>
                  <a:pt x="291189" y="272704"/>
                </a:lnTo>
                <a:lnTo>
                  <a:pt x="246843" y="320920"/>
                </a:lnTo>
                <a:lnTo>
                  <a:pt x="204771" y="372736"/>
                </a:lnTo>
                <a:lnTo>
                  <a:pt x="165954" y="427040"/>
                </a:lnTo>
                <a:lnTo>
                  <a:pt x="131211" y="482582"/>
                </a:lnTo>
                <a:lnTo>
                  <a:pt x="100542" y="539098"/>
                </a:lnTo>
                <a:lnTo>
                  <a:pt x="73950" y="596327"/>
                </a:lnTo>
                <a:lnTo>
                  <a:pt x="51433" y="654005"/>
                </a:lnTo>
                <a:lnTo>
                  <a:pt x="32992" y="711869"/>
                </a:lnTo>
                <a:lnTo>
                  <a:pt x="18628" y="769656"/>
                </a:lnTo>
                <a:lnTo>
                  <a:pt x="8341" y="827104"/>
                </a:lnTo>
                <a:lnTo>
                  <a:pt x="2131" y="883949"/>
                </a:lnTo>
                <a:lnTo>
                  <a:pt x="0" y="939929"/>
                </a:lnTo>
                <a:lnTo>
                  <a:pt x="1946" y="994781"/>
                </a:lnTo>
                <a:lnTo>
                  <a:pt x="7972" y="1048242"/>
                </a:lnTo>
                <a:lnTo>
                  <a:pt x="18077" y="1100049"/>
                </a:lnTo>
                <a:lnTo>
                  <a:pt x="32262" y="1149938"/>
                </a:lnTo>
                <a:lnTo>
                  <a:pt x="50527" y="1197648"/>
                </a:lnTo>
                <a:lnTo>
                  <a:pt x="72872" y="1242915"/>
                </a:lnTo>
                <a:lnTo>
                  <a:pt x="99299" y="1285477"/>
                </a:lnTo>
                <a:lnTo>
                  <a:pt x="129807" y="1325070"/>
                </a:lnTo>
                <a:lnTo>
                  <a:pt x="164397" y="1361432"/>
                </a:lnTo>
                <a:lnTo>
                  <a:pt x="203069" y="1394299"/>
                </a:lnTo>
                <a:lnTo>
                  <a:pt x="245008" y="1422877"/>
                </a:lnTo>
                <a:lnTo>
                  <a:pt x="280547" y="1441934"/>
                </a:lnTo>
                <a:lnTo>
                  <a:pt x="1302388" y="224157"/>
                </a:lnTo>
                <a:lnTo>
                  <a:pt x="1262603" y="169614"/>
                </a:lnTo>
                <a:lnTo>
                  <a:pt x="1228018" y="133252"/>
                </a:lnTo>
                <a:lnTo>
                  <a:pt x="1189351" y="100385"/>
                </a:lnTo>
                <a:lnTo>
                  <a:pt x="1147409" y="71809"/>
                </a:lnTo>
                <a:lnTo>
                  <a:pt x="1103180" y="48094"/>
                </a:lnTo>
                <a:lnTo>
                  <a:pt x="1056917" y="29172"/>
                </a:lnTo>
                <a:lnTo>
                  <a:pt x="1008873" y="14971"/>
                </a:lnTo>
                <a:lnTo>
                  <a:pt x="959301" y="5422"/>
                </a:lnTo>
                <a:lnTo>
                  <a:pt x="908456" y="455"/>
                </a:lnTo>
                <a:lnTo>
                  <a:pt x="856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4114800"/>
            <a:ext cx="5132070" cy="3409315"/>
          </a:xfrm>
          <a:custGeom>
            <a:avLst/>
            <a:gdLst/>
            <a:ahLst/>
            <a:cxnLst/>
            <a:rect l="l" t="t" r="r" b="b"/>
            <a:pathLst>
              <a:path w="5132070" h="3409315">
                <a:moveTo>
                  <a:pt x="0" y="3408730"/>
                </a:moveTo>
                <a:lnTo>
                  <a:pt x="5131828" y="3408730"/>
                </a:lnTo>
                <a:lnTo>
                  <a:pt x="5131828" y="0"/>
                </a:lnTo>
                <a:lnTo>
                  <a:pt x="0" y="0"/>
                </a:lnTo>
                <a:lnTo>
                  <a:pt x="0" y="3408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550067" y="7033935"/>
            <a:ext cx="1590675" cy="489584"/>
          </a:xfrm>
          <a:custGeom>
            <a:avLst/>
            <a:gdLst/>
            <a:ahLst/>
            <a:cxnLst/>
            <a:rect l="l" t="t" r="r" b="b"/>
            <a:pathLst>
              <a:path w="1590675" h="489584">
                <a:moveTo>
                  <a:pt x="795251" y="0"/>
                </a:moveTo>
                <a:lnTo>
                  <a:pt x="728533" y="2048"/>
                </a:lnTo>
                <a:lnTo>
                  <a:pt x="663300" y="8086"/>
                </a:lnTo>
                <a:lnTo>
                  <a:pt x="599763" y="17957"/>
                </a:lnTo>
                <a:lnTo>
                  <a:pt x="538130" y="31499"/>
                </a:lnTo>
                <a:lnTo>
                  <a:pt x="478610" y="48556"/>
                </a:lnTo>
                <a:lnTo>
                  <a:pt x="421413" y="68967"/>
                </a:lnTo>
                <a:lnTo>
                  <a:pt x="366749" y="92573"/>
                </a:lnTo>
                <a:lnTo>
                  <a:pt x="314826" y="119216"/>
                </a:lnTo>
                <a:lnTo>
                  <a:pt x="265854" y="148737"/>
                </a:lnTo>
                <a:lnTo>
                  <a:pt x="220043" y="180976"/>
                </a:lnTo>
                <a:lnTo>
                  <a:pt x="177601" y="215775"/>
                </a:lnTo>
                <a:lnTo>
                  <a:pt x="138738" y="252975"/>
                </a:lnTo>
                <a:lnTo>
                  <a:pt x="103663" y="292416"/>
                </a:lnTo>
                <a:lnTo>
                  <a:pt x="72585" y="333940"/>
                </a:lnTo>
                <a:lnTo>
                  <a:pt x="45715" y="377388"/>
                </a:lnTo>
                <a:lnTo>
                  <a:pt x="23260" y="422600"/>
                </a:lnTo>
                <a:lnTo>
                  <a:pt x="5431" y="469418"/>
                </a:lnTo>
                <a:lnTo>
                  <a:pt x="0" y="489595"/>
                </a:lnTo>
                <a:lnTo>
                  <a:pt x="1590514" y="489595"/>
                </a:lnTo>
                <a:lnTo>
                  <a:pt x="1567252" y="422600"/>
                </a:lnTo>
                <a:lnTo>
                  <a:pt x="1544797" y="377388"/>
                </a:lnTo>
                <a:lnTo>
                  <a:pt x="1517925" y="333940"/>
                </a:lnTo>
                <a:lnTo>
                  <a:pt x="1486846" y="292416"/>
                </a:lnTo>
                <a:lnTo>
                  <a:pt x="1451769" y="252975"/>
                </a:lnTo>
                <a:lnTo>
                  <a:pt x="1412905" y="215775"/>
                </a:lnTo>
                <a:lnTo>
                  <a:pt x="1370461" y="180976"/>
                </a:lnTo>
                <a:lnTo>
                  <a:pt x="1324648" y="148737"/>
                </a:lnTo>
                <a:lnTo>
                  <a:pt x="1275675" y="119216"/>
                </a:lnTo>
                <a:lnTo>
                  <a:pt x="1223751" y="92573"/>
                </a:lnTo>
                <a:lnTo>
                  <a:pt x="1169086" y="68967"/>
                </a:lnTo>
                <a:lnTo>
                  <a:pt x="1111889" y="48556"/>
                </a:lnTo>
                <a:lnTo>
                  <a:pt x="1052369" y="31499"/>
                </a:lnTo>
                <a:lnTo>
                  <a:pt x="990736" y="17957"/>
                </a:lnTo>
                <a:lnTo>
                  <a:pt x="927199" y="8086"/>
                </a:lnTo>
                <a:lnTo>
                  <a:pt x="861968" y="2048"/>
                </a:lnTo>
                <a:lnTo>
                  <a:pt x="795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820659" y="6167841"/>
            <a:ext cx="1924685" cy="828040"/>
          </a:xfrm>
          <a:custGeom>
            <a:avLst/>
            <a:gdLst/>
            <a:ahLst/>
            <a:cxnLst/>
            <a:rect l="l" t="t" r="r" b="b"/>
            <a:pathLst>
              <a:path w="1924685" h="828040">
                <a:moveTo>
                  <a:pt x="405538" y="0"/>
                </a:moveTo>
                <a:lnTo>
                  <a:pt x="346980" y="1430"/>
                </a:lnTo>
                <a:lnTo>
                  <a:pt x="292027" y="5276"/>
                </a:lnTo>
                <a:lnTo>
                  <a:pt x="240946" y="11524"/>
                </a:lnTo>
                <a:lnTo>
                  <a:pt x="194008" y="20162"/>
                </a:lnTo>
                <a:lnTo>
                  <a:pt x="151482" y="31178"/>
                </a:lnTo>
                <a:lnTo>
                  <a:pt x="113636" y="44558"/>
                </a:lnTo>
                <a:lnTo>
                  <a:pt x="53066" y="78363"/>
                </a:lnTo>
                <a:lnTo>
                  <a:pt x="14450" y="121476"/>
                </a:lnTo>
                <a:lnTo>
                  <a:pt x="0" y="173293"/>
                </a:lnTo>
                <a:lnTo>
                  <a:pt x="2299" y="201242"/>
                </a:lnTo>
                <a:lnTo>
                  <a:pt x="25050" y="259984"/>
                </a:lnTo>
                <a:lnTo>
                  <a:pt x="70510" y="321517"/>
                </a:lnTo>
                <a:lnTo>
                  <a:pt x="101196" y="352956"/>
                </a:lnTo>
                <a:lnTo>
                  <a:pt x="136887" y="384643"/>
                </a:lnTo>
                <a:lnTo>
                  <a:pt x="177360" y="416428"/>
                </a:lnTo>
                <a:lnTo>
                  <a:pt x="222390" y="448161"/>
                </a:lnTo>
                <a:lnTo>
                  <a:pt x="271754" y="479691"/>
                </a:lnTo>
                <a:lnTo>
                  <a:pt x="325228" y="510870"/>
                </a:lnTo>
                <a:lnTo>
                  <a:pt x="382587" y="541547"/>
                </a:lnTo>
                <a:lnTo>
                  <a:pt x="443609" y="571572"/>
                </a:lnTo>
                <a:lnTo>
                  <a:pt x="508069" y="600794"/>
                </a:lnTo>
                <a:lnTo>
                  <a:pt x="575742" y="629065"/>
                </a:lnTo>
                <a:lnTo>
                  <a:pt x="646406" y="656233"/>
                </a:lnTo>
                <a:lnTo>
                  <a:pt x="719836" y="682150"/>
                </a:lnTo>
                <a:lnTo>
                  <a:pt x="795809" y="706664"/>
                </a:lnTo>
                <a:lnTo>
                  <a:pt x="874100" y="729626"/>
                </a:lnTo>
                <a:lnTo>
                  <a:pt x="952973" y="750494"/>
                </a:lnTo>
                <a:lnTo>
                  <a:pt x="1030666" y="768835"/>
                </a:lnTo>
                <a:lnTo>
                  <a:pt x="1106909" y="784661"/>
                </a:lnTo>
                <a:lnTo>
                  <a:pt x="1181434" y="797984"/>
                </a:lnTo>
                <a:lnTo>
                  <a:pt x="1253970" y="808817"/>
                </a:lnTo>
                <a:lnTo>
                  <a:pt x="1324248" y="817172"/>
                </a:lnTo>
                <a:lnTo>
                  <a:pt x="1392000" y="823063"/>
                </a:lnTo>
                <a:lnTo>
                  <a:pt x="1456957" y="826500"/>
                </a:lnTo>
                <a:lnTo>
                  <a:pt x="1518847" y="827497"/>
                </a:lnTo>
                <a:lnTo>
                  <a:pt x="1577404" y="826067"/>
                </a:lnTo>
                <a:lnTo>
                  <a:pt x="1632357" y="822221"/>
                </a:lnTo>
                <a:lnTo>
                  <a:pt x="1683436" y="815972"/>
                </a:lnTo>
                <a:lnTo>
                  <a:pt x="1730374" y="807333"/>
                </a:lnTo>
                <a:lnTo>
                  <a:pt x="1772900" y="796315"/>
                </a:lnTo>
                <a:lnTo>
                  <a:pt x="1810746" y="782933"/>
                </a:lnTo>
                <a:lnTo>
                  <a:pt x="1871318" y="749121"/>
                </a:lnTo>
                <a:lnTo>
                  <a:pt x="1909936" y="705996"/>
                </a:lnTo>
                <a:lnTo>
                  <a:pt x="1924389" y="654184"/>
                </a:lnTo>
                <a:lnTo>
                  <a:pt x="1922091" y="626246"/>
                </a:lnTo>
                <a:lnTo>
                  <a:pt x="1899342" y="567519"/>
                </a:lnTo>
                <a:lnTo>
                  <a:pt x="1853883" y="505995"/>
                </a:lnTo>
                <a:lnTo>
                  <a:pt x="1823198" y="474559"/>
                </a:lnTo>
                <a:lnTo>
                  <a:pt x="1787507" y="442873"/>
                </a:lnTo>
                <a:lnTo>
                  <a:pt x="1747034" y="411089"/>
                </a:lnTo>
                <a:lnTo>
                  <a:pt x="1702004" y="379355"/>
                </a:lnTo>
                <a:lnTo>
                  <a:pt x="1652640" y="347823"/>
                </a:lnTo>
                <a:lnTo>
                  <a:pt x="1599166" y="316642"/>
                </a:lnTo>
                <a:lnTo>
                  <a:pt x="1541806" y="285963"/>
                </a:lnTo>
                <a:lnTo>
                  <a:pt x="1480785" y="255936"/>
                </a:lnTo>
                <a:lnTo>
                  <a:pt x="1416326" y="226710"/>
                </a:lnTo>
                <a:lnTo>
                  <a:pt x="1348653" y="198437"/>
                </a:lnTo>
                <a:lnTo>
                  <a:pt x="1277990" y="171265"/>
                </a:lnTo>
                <a:lnTo>
                  <a:pt x="1204560" y="145346"/>
                </a:lnTo>
                <a:lnTo>
                  <a:pt x="1128589" y="120829"/>
                </a:lnTo>
                <a:lnTo>
                  <a:pt x="1050300" y="97865"/>
                </a:lnTo>
                <a:lnTo>
                  <a:pt x="971425" y="76997"/>
                </a:lnTo>
                <a:lnTo>
                  <a:pt x="893730" y="58656"/>
                </a:lnTo>
                <a:lnTo>
                  <a:pt x="817485" y="42831"/>
                </a:lnTo>
                <a:lnTo>
                  <a:pt x="742959" y="29509"/>
                </a:lnTo>
                <a:lnTo>
                  <a:pt x="670421" y="18677"/>
                </a:lnTo>
                <a:lnTo>
                  <a:pt x="600141" y="10322"/>
                </a:lnTo>
                <a:lnTo>
                  <a:pt x="532387" y="4433"/>
                </a:lnTo>
                <a:lnTo>
                  <a:pt x="467430" y="996"/>
                </a:lnTo>
                <a:lnTo>
                  <a:pt x="405538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345391" y="4529669"/>
            <a:ext cx="1940560" cy="2488565"/>
          </a:xfrm>
          <a:custGeom>
            <a:avLst/>
            <a:gdLst/>
            <a:ahLst/>
            <a:cxnLst/>
            <a:rect l="l" t="t" r="r" b="b"/>
            <a:pathLst>
              <a:path w="1940560" h="2488565">
                <a:moveTo>
                  <a:pt x="951354" y="0"/>
                </a:moveTo>
                <a:lnTo>
                  <a:pt x="910930" y="2690"/>
                </a:lnTo>
                <a:lnTo>
                  <a:pt x="870396" y="8495"/>
                </a:lnTo>
                <a:lnTo>
                  <a:pt x="829832" y="17406"/>
                </a:lnTo>
                <a:lnTo>
                  <a:pt x="789318" y="29414"/>
                </a:lnTo>
                <a:lnTo>
                  <a:pt x="748935" y="44512"/>
                </a:lnTo>
                <a:lnTo>
                  <a:pt x="708762" y="62690"/>
                </a:lnTo>
                <a:lnTo>
                  <a:pt x="668881" y="83940"/>
                </a:lnTo>
                <a:lnTo>
                  <a:pt x="629372" y="108254"/>
                </a:lnTo>
                <a:lnTo>
                  <a:pt x="590314" y="135623"/>
                </a:lnTo>
                <a:lnTo>
                  <a:pt x="551788" y="166039"/>
                </a:lnTo>
                <a:lnTo>
                  <a:pt x="513874" y="199494"/>
                </a:lnTo>
                <a:lnTo>
                  <a:pt x="476653" y="235978"/>
                </a:lnTo>
                <a:lnTo>
                  <a:pt x="440204" y="275484"/>
                </a:lnTo>
                <a:lnTo>
                  <a:pt x="404609" y="318004"/>
                </a:lnTo>
                <a:lnTo>
                  <a:pt x="369947" y="363527"/>
                </a:lnTo>
                <a:lnTo>
                  <a:pt x="336298" y="412047"/>
                </a:lnTo>
                <a:lnTo>
                  <a:pt x="303626" y="463759"/>
                </a:lnTo>
                <a:lnTo>
                  <a:pt x="272257" y="518246"/>
                </a:lnTo>
                <a:lnTo>
                  <a:pt x="242142" y="575704"/>
                </a:lnTo>
                <a:lnTo>
                  <a:pt x="174023" y="721251"/>
                </a:lnTo>
                <a:lnTo>
                  <a:pt x="117421" y="862038"/>
                </a:lnTo>
                <a:lnTo>
                  <a:pt x="72184" y="997781"/>
                </a:lnTo>
                <a:lnTo>
                  <a:pt x="38068" y="1128399"/>
                </a:lnTo>
                <a:lnTo>
                  <a:pt x="14829" y="1253812"/>
                </a:lnTo>
                <a:lnTo>
                  <a:pt x="2221" y="1373938"/>
                </a:lnTo>
                <a:lnTo>
                  <a:pt x="0" y="1488698"/>
                </a:lnTo>
                <a:lnTo>
                  <a:pt x="7920" y="1598010"/>
                </a:lnTo>
                <a:lnTo>
                  <a:pt x="25737" y="1701794"/>
                </a:lnTo>
                <a:lnTo>
                  <a:pt x="53205" y="1799969"/>
                </a:lnTo>
                <a:lnTo>
                  <a:pt x="90081" y="1892455"/>
                </a:lnTo>
                <a:lnTo>
                  <a:pt x="136119" y="1979170"/>
                </a:lnTo>
                <a:lnTo>
                  <a:pt x="191074" y="2060035"/>
                </a:lnTo>
                <a:lnTo>
                  <a:pt x="254701" y="2134967"/>
                </a:lnTo>
                <a:lnTo>
                  <a:pt x="326756" y="2203888"/>
                </a:lnTo>
                <a:lnTo>
                  <a:pt x="406994" y="2266715"/>
                </a:lnTo>
                <a:lnTo>
                  <a:pt x="495169" y="2323369"/>
                </a:lnTo>
                <a:lnTo>
                  <a:pt x="591037" y="2373768"/>
                </a:lnTo>
                <a:lnTo>
                  <a:pt x="694353" y="2417833"/>
                </a:lnTo>
                <a:lnTo>
                  <a:pt x="804872" y="2455481"/>
                </a:lnTo>
                <a:lnTo>
                  <a:pt x="861125" y="2472125"/>
                </a:lnTo>
                <a:lnTo>
                  <a:pt x="904495" y="2482899"/>
                </a:lnTo>
                <a:lnTo>
                  <a:pt x="953665" y="2488141"/>
                </a:lnTo>
                <a:lnTo>
                  <a:pt x="966038" y="2487824"/>
                </a:lnTo>
                <a:lnTo>
                  <a:pt x="1007249" y="2482967"/>
                </a:lnTo>
                <a:lnTo>
                  <a:pt x="1059723" y="2472257"/>
                </a:lnTo>
                <a:lnTo>
                  <a:pt x="1130043" y="2455697"/>
                </a:lnTo>
                <a:lnTo>
                  <a:pt x="1243530" y="2430530"/>
                </a:lnTo>
                <a:lnTo>
                  <a:pt x="1349204" y="2396389"/>
                </a:lnTo>
                <a:lnTo>
                  <a:pt x="1446872" y="2353561"/>
                </a:lnTo>
                <a:lnTo>
                  <a:pt x="1536338" y="2302334"/>
                </a:lnTo>
                <a:lnTo>
                  <a:pt x="1617405" y="2242998"/>
                </a:lnTo>
                <a:lnTo>
                  <a:pt x="1689878" y="2175839"/>
                </a:lnTo>
                <a:lnTo>
                  <a:pt x="1753562" y="2101147"/>
                </a:lnTo>
                <a:lnTo>
                  <a:pt x="1808262" y="2019209"/>
                </a:lnTo>
                <a:lnTo>
                  <a:pt x="1853781" y="1930314"/>
                </a:lnTo>
                <a:lnTo>
                  <a:pt x="1889924" y="1834750"/>
                </a:lnTo>
                <a:lnTo>
                  <a:pt x="1916496" y="1732805"/>
                </a:lnTo>
                <a:lnTo>
                  <a:pt x="1933301" y="1624766"/>
                </a:lnTo>
                <a:lnTo>
                  <a:pt x="1940143" y="1510924"/>
                </a:lnTo>
                <a:lnTo>
                  <a:pt x="1936827" y="1391565"/>
                </a:lnTo>
                <a:lnTo>
                  <a:pt x="1923158" y="1266977"/>
                </a:lnTo>
                <a:lnTo>
                  <a:pt x="1898940" y="1137450"/>
                </a:lnTo>
                <a:lnTo>
                  <a:pt x="1863977" y="1003271"/>
                </a:lnTo>
                <a:lnTo>
                  <a:pt x="1818074" y="864728"/>
                </a:lnTo>
                <a:lnTo>
                  <a:pt x="1761036" y="722109"/>
                </a:lnTo>
                <a:lnTo>
                  <a:pt x="1692559" y="575500"/>
                </a:lnTo>
                <a:lnTo>
                  <a:pt x="1662424" y="518042"/>
                </a:lnTo>
                <a:lnTo>
                  <a:pt x="1631162" y="463759"/>
                </a:lnTo>
                <a:lnTo>
                  <a:pt x="1598609" y="412251"/>
                </a:lnTo>
                <a:lnTo>
                  <a:pt x="1564961" y="363732"/>
                </a:lnTo>
                <a:lnTo>
                  <a:pt x="1530299" y="318209"/>
                </a:lnTo>
                <a:lnTo>
                  <a:pt x="1494704" y="275691"/>
                </a:lnTo>
                <a:lnTo>
                  <a:pt x="1458256" y="236186"/>
                </a:lnTo>
                <a:lnTo>
                  <a:pt x="1421035" y="199702"/>
                </a:lnTo>
                <a:lnTo>
                  <a:pt x="1383121" y="166249"/>
                </a:lnTo>
                <a:lnTo>
                  <a:pt x="1344595" y="135834"/>
                </a:lnTo>
                <a:lnTo>
                  <a:pt x="1305537" y="108467"/>
                </a:lnTo>
                <a:lnTo>
                  <a:pt x="1266028" y="84154"/>
                </a:lnTo>
                <a:lnTo>
                  <a:pt x="1226147" y="62906"/>
                </a:lnTo>
                <a:lnTo>
                  <a:pt x="1185975" y="44729"/>
                </a:lnTo>
                <a:lnTo>
                  <a:pt x="1145592" y="29634"/>
                </a:lnTo>
                <a:lnTo>
                  <a:pt x="1105079" y="17627"/>
                </a:lnTo>
                <a:lnTo>
                  <a:pt x="1064516" y="8718"/>
                </a:lnTo>
                <a:lnTo>
                  <a:pt x="1023982" y="2915"/>
                </a:lnTo>
                <a:lnTo>
                  <a:pt x="990086" y="660"/>
                </a:lnTo>
                <a:lnTo>
                  <a:pt x="943328" y="660"/>
                </a:lnTo>
                <a:lnTo>
                  <a:pt x="978020" y="286"/>
                </a:lnTo>
                <a:lnTo>
                  <a:pt x="951354" y="0"/>
                </a:lnTo>
                <a:close/>
              </a:path>
              <a:path w="1940560" h="2488565">
                <a:moveTo>
                  <a:pt x="978020" y="286"/>
                </a:moveTo>
                <a:lnTo>
                  <a:pt x="943328" y="660"/>
                </a:lnTo>
                <a:lnTo>
                  <a:pt x="986978" y="454"/>
                </a:lnTo>
                <a:lnTo>
                  <a:pt x="985698" y="368"/>
                </a:lnTo>
                <a:lnTo>
                  <a:pt x="978020" y="286"/>
                </a:lnTo>
                <a:close/>
              </a:path>
              <a:path w="1940560" h="2488565">
                <a:moveTo>
                  <a:pt x="986978" y="454"/>
                </a:moveTo>
                <a:lnTo>
                  <a:pt x="943328" y="660"/>
                </a:lnTo>
                <a:lnTo>
                  <a:pt x="990086" y="660"/>
                </a:lnTo>
                <a:lnTo>
                  <a:pt x="986978" y="454"/>
                </a:lnTo>
                <a:close/>
              </a:path>
              <a:path w="1940560" h="2488565">
                <a:moveTo>
                  <a:pt x="985698" y="368"/>
                </a:moveTo>
                <a:lnTo>
                  <a:pt x="986978" y="454"/>
                </a:lnTo>
                <a:lnTo>
                  <a:pt x="991588" y="432"/>
                </a:lnTo>
                <a:lnTo>
                  <a:pt x="985698" y="368"/>
                </a:lnTo>
                <a:close/>
              </a:path>
              <a:path w="1940560" h="2488565">
                <a:moveTo>
                  <a:pt x="983560" y="226"/>
                </a:moveTo>
                <a:lnTo>
                  <a:pt x="978020" y="286"/>
                </a:lnTo>
                <a:lnTo>
                  <a:pt x="985698" y="368"/>
                </a:lnTo>
                <a:lnTo>
                  <a:pt x="983560" y="226"/>
                </a:lnTo>
                <a:close/>
              </a:path>
            </a:pathLst>
          </a:custGeom>
          <a:solidFill>
            <a:srgbClr val="FEF5A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345391" y="4529669"/>
            <a:ext cx="1940560" cy="2488565"/>
          </a:xfrm>
          <a:custGeom>
            <a:avLst/>
            <a:gdLst/>
            <a:ahLst/>
            <a:cxnLst/>
            <a:rect l="l" t="t" r="r" b="b"/>
            <a:pathLst>
              <a:path w="1940560" h="2488565">
                <a:moveTo>
                  <a:pt x="943328" y="660"/>
                </a:moveTo>
                <a:lnTo>
                  <a:pt x="983560" y="226"/>
                </a:lnTo>
                <a:lnTo>
                  <a:pt x="1023982" y="2915"/>
                </a:lnTo>
                <a:lnTo>
                  <a:pt x="1064516" y="8718"/>
                </a:lnTo>
                <a:lnTo>
                  <a:pt x="1105079" y="17627"/>
                </a:lnTo>
                <a:lnTo>
                  <a:pt x="1145592" y="29634"/>
                </a:lnTo>
                <a:lnTo>
                  <a:pt x="1185975" y="44729"/>
                </a:lnTo>
                <a:lnTo>
                  <a:pt x="1226147" y="62906"/>
                </a:lnTo>
                <a:lnTo>
                  <a:pt x="1266028" y="84154"/>
                </a:lnTo>
                <a:lnTo>
                  <a:pt x="1305537" y="108467"/>
                </a:lnTo>
                <a:lnTo>
                  <a:pt x="1344595" y="135834"/>
                </a:lnTo>
                <a:lnTo>
                  <a:pt x="1383121" y="166249"/>
                </a:lnTo>
                <a:lnTo>
                  <a:pt x="1421035" y="199702"/>
                </a:lnTo>
                <a:lnTo>
                  <a:pt x="1458256" y="236186"/>
                </a:lnTo>
                <a:lnTo>
                  <a:pt x="1494704" y="275691"/>
                </a:lnTo>
                <a:lnTo>
                  <a:pt x="1530299" y="318209"/>
                </a:lnTo>
                <a:lnTo>
                  <a:pt x="1564961" y="363732"/>
                </a:lnTo>
                <a:lnTo>
                  <a:pt x="1598609" y="412251"/>
                </a:lnTo>
                <a:lnTo>
                  <a:pt x="1631162" y="463759"/>
                </a:lnTo>
                <a:lnTo>
                  <a:pt x="1662541" y="518246"/>
                </a:lnTo>
                <a:lnTo>
                  <a:pt x="1692666" y="575704"/>
                </a:lnTo>
                <a:lnTo>
                  <a:pt x="1761036" y="722109"/>
                </a:lnTo>
                <a:lnTo>
                  <a:pt x="1818074" y="864728"/>
                </a:lnTo>
                <a:lnTo>
                  <a:pt x="1863977" y="1003271"/>
                </a:lnTo>
                <a:lnTo>
                  <a:pt x="1898940" y="1137450"/>
                </a:lnTo>
                <a:lnTo>
                  <a:pt x="1923158" y="1266977"/>
                </a:lnTo>
                <a:lnTo>
                  <a:pt x="1936827" y="1391565"/>
                </a:lnTo>
                <a:lnTo>
                  <a:pt x="1940143" y="1510924"/>
                </a:lnTo>
                <a:lnTo>
                  <a:pt x="1933301" y="1624766"/>
                </a:lnTo>
                <a:lnTo>
                  <a:pt x="1916496" y="1732805"/>
                </a:lnTo>
                <a:lnTo>
                  <a:pt x="1889924" y="1834750"/>
                </a:lnTo>
                <a:lnTo>
                  <a:pt x="1853781" y="1930314"/>
                </a:lnTo>
                <a:lnTo>
                  <a:pt x="1808262" y="2019209"/>
                </a:lnTo>
                <a:lnTo>
                  <a:pt x="1753562" y="2101147"/>
                </a:lnTo>
                <a:lnTo>
                  <a:pt x="1689878" y="2175839"/>
                </a:lnTo>
                <a:lnTo>
                  <a:pt x="1617405" y="2242998"/>
                </a:lnTo>
                <a:lnTo>
                  <a:pt x="1536338" y="2302334"/>
                </a:lnTo>
                <a:lnTo>
                  <a:pt x="1446872" y="2353561"/>
                </a:lnTo>
                <a:lnTo>
                  <a:pt x="1349204" y="2396389"/>
                </a:lnTo>
                <a:lnTo>
                  <a:pt x="1243530" y="2430530"/>
                </a:lnTo>
                <a:lnTo>
                  <a:pt x="1130043" y="2455697"/>
                </a:lnTo>
                <a:lnTo>
                  <a:pt x="1104214" y="2461867"/>
                </a:lnTo>
                <a:lnTo>
                  <a:pt x="1059723" y="2472257"/>
                </a:lnTo>
                <a:lnTo>
                  <a:pt x="1007249" y="2482967"/>
                </a:lnTo>
                <a:lnTo>
                  <a:pt x="966038" y="2487824"/>
                </a:lnTo>
                <a:lnTo>
                  <a:pt x="953665" y="2488141"/>
                </a:lnTo>
                <a:lnTo>
                  <a:pt x="941569" y="2487807"/>
                </a:lnTo>
                <a:lnTo>
                  <a:pt x="891063" y="2479959"/>
                </a:lnTo>
                <a:lnTo>
                  <a:pt x="844130" y="2467229"/>
                </a:lnTo>
                <a:lnTo>
                  <a:pt x="804872" y="2455481"/>
                </a:lnTo>
                <a:lnTo>
                  <a:pt x="694353" y="2417833"/>
                </a:lnTo>
                <a:lnTo>
                  <a:pt x="591037" y="2373768"/>
                </a:lnTo>
                <a:lnTo>
                  <a:pt x="495169" y="2323369"/>
                </a:lnTo>
                <a:lnTo>
                  <a:pt x="406994" y="2266715"/>
                </a:lnTo>
                <a:lnTo>
                  <a:pt x="326756" y="2203888"/>
                </a:lnTo>
                <a:lnTo>
                  <a:pt x="254701" y="2134967"/>
                </a:lnTo>
                <a:lnTo>
                  <a:pt x="191074" y="2060035"/>
                </a:lnTo>
                <a:lnTo>
                  <a:pt x="136119" y="1979170"/>
                </a:lnTo>
                <a:lnTo>
                  <a:pt x="90081" y="1892455"/>
                </a:lnTo>
                <a:lnTo>
                  <a:pt x="53205" y="1799969"/>
                </a:lnTo>
                <a:lnTo>
                  <a:pt x="25737" y="1701794"/>
                </a:lnTo>
                <a:lnTo>
                  <a:pt x="7920" y="1598010"/>
                </a:lnTo>
                <a:lnTo>
                  <a:pt x="0" y="1488698"/>
                </a:lnTo>
                <a:lnTo>
                  <a:pt x="2221" y="1373938"/>
                </a:lnTo>
                <a:lnTo>
                  <a:pt x="14829" y="1253812"/>
                </a:lnTo>
                <a:lnTo>
                  <a:pt x="38068" y="1128399"/>
                </a:lnTo>
                <a:lnTo>
                  <a:pt x="72184" y="997781"/>
                </a:lnTo>
                <a:lnTo>
                  <a:pt x="117421" y="862038"/>
                </a:lnTo>
                <a:lnTo>
                  <a:pt x="174023" y="721251"/>
                </a:lnTo>
                <a:lnTo>
                  <a:pt x="242237" y="575500"/>
                </a:lnTo>
                <a:lnTo>
                  <a:pt x="272363" y="518042"/>
                </a:lnTo>
                <a:lnTo>
                  <a:pt x="303744" y="463555"/>
                </a:lnTo>
                <a:lnTo>
                  <a:pt x="336298" y="412047"/>
                </a:lnTo>
                <a:lnTo>
                  <a:pt x="369947" y="363527"/>
                </a:lnTo>
                <a:lnTo>
                  <a:pt x="404609" y="318004"/>
                </a:lnTo>
                <a:lnTo>
                  <a:pt x="440204" y="275484"/>
                </a:lnTo>
                <a:lnTo>
                  <a:pt x="476653" y="235978"/>
                </a:lnTo>
                <a:lnTo>
                  <a:pt x="513874" y="199494"/>
                </a:lnTo>
                <a:lnTo>
                  <a:pt x="551788" y="166039"/>
                </a:lnTo>
                <a:lnTo>
                  <a:pt x="590314" y="135623"/>
                </a:lnTo>
                <a:lnTo>
                  <a:pt x="629372" y="108254"/>
                </a:lnTo>
                <a:lnTo>
                  <a:pt x="668881" y="83940"/>
                </a:lnTo>
                <a:lnTo>
                  <a:pt x="708762" y="62690"/>
                </a:lnTo>
                <a:lnTo>
                  <a:pt x="748935" y="44512"/>
                </a:lnTo>
                <a:lnTo>
                  <a:pt x="789318" y="29414"/>
                </a:lnTo>
                <a:lnTo>
                  <a:pt x="829832" y="17406"/>
                </a:lnTo>
                <a:lnTo>
                  <a:pt x="870396" y="8495"/>
                </a:lnTo>
                <a:lnTo>
                  <a:pt x="910930" y="2690"/>
                </a:lnTo>
                <a:lnTo>
                  <a:pt x="951354" y="0"/>
                </a:lnTo>
                <a:lnTo>
                  <a:pt x="991588" y="432"/>
                </a:lnTo>
              </a:path>
            </a:pathLst>
          </a:custGeom>
          <a:ln w="14909">
            <a:solidFill>
              <a:srgbClr val="977348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478264" y="4630715"/>
            <a:ext cx="200660" cy="2274570"/>
          </a:xfrm>
          <a:custGeom>
            <a:avLst/>
            <a:gdLst/>
            <a:ahLst/>
            <a:cxnLst/>
            <a:rect l="l" t="t" r="r" b="b"/>
            <a:pathLst>
              <a:path w="200660" h="2274570">
                <a:moveTo>
                  <a:pt x="200248" y="2156742"/>
                </a:moveTo>
                <a:lnTo>
                  <a:pt x="159030" y="2227181"/>
                </a:lnTo>
                <a:lnTo>
                  <a:pt x="138812" y="2266607"/>
                </a:lnTo>
                <a:lnTo>
                  <a:pt x="137883" y="2273969"/>
                </a:lnTo>
                <a:lnTo>
                  <a:pt x="152657" y="2251419"/>
                </a:lnTo>
                <a:lnTo>
                  <a:pt x="179549" y="2201108"/>
                </a:lnTo>
                <a:lnTo>
                  <a:pt x="200248" y="2156742"/>
                </a:lnTo>
                <a:close/>
              </a:path>
              <a:path w="200660" h="2274570">
                <a:moveTo>
                  <a:pt x="0" y="0"/>
                </a:moveTo>
                <a:lnTo>
                  <a:pt x="141943" y="215368"/>
                </a:lnTo>
                <a:lnTo>
                  <a:pt x="249381" y="430951"/>
                </a:lnTo>
                <a:lnTo>
                  <a:pt x="325901" y="644598"/>
                </a:lnTo>
                <a:lnTo>
                  <a:pt x="375088" y="854156"/>
                </a:lnTo>
                <a:lnTo>
                  <a:pt x="400529" y="1057473"/>
                </a:lnTo>
                <a:lnTo>
                  <a:pt x="405810" y="1252398"/>
                </a:lnTo>
                <a:lnTo>
                  <a:pt x="394517" y="1436778"/>
                </a:lnTo>
                <a:lnTo>
                  <a:pt x="370237" y="1608461"/>
                </a:lnTo>
                <a:lnTo>
                  <a:pt x="336556" y="1765296"/>
                </a:lnTo>
                <a:lnTo>
                  <a:pt x="297060" y="1905130"/>
                </a:lnTo>
                <a:lnTo>
                  <a:pt x="255336" y="2025811"/>
                </a:lnTo>
                <a:lnTo>
                  <a:pt x="214970" y="2125188"/>
                </a:lnTo>
                <a:lnTo>
                  <a:pt x="200248" y="2156742"/>
                </a:lnTo>
                <a:lnTo>
                  <a:pt x="202124" y="2153537"/>
                </a:lnTo>
                <a:lnTo>
                  <a:pt x="271680" y="2043525"/>
                </a:lnTo>
                <a:lnTo>
                  <a:pt x="371284" y="1894992"/>
                </a:lnTo>
                <a:lnTo>
                  <a:pt x="481272" y="1734663"/>
                </a:lnTo>
                <a:lnTo>
                  <a:pt x="579399" y="1589764"/>
                </a:lnTo>
                <a:lnTo>
                  <a:pt x="665387" y="1458875"/>
                </a:lnTo>
                <a:lnTo>
                  <a:pt x="738957" y="1340574"/>
                </a:lnTo>
                <a:lnTo>
                  <a:pt x="799830" y="1233439"/>
                </a:lnTo>
                <a:lnTo>
                  <a:pt x="847728" y="1136051"/>
                </a:lnTo>
                <a:lnTo>
                  <a:pt x="882373" y="1046986"/>
                </a:lnTo>
                <a:lnTo>
                  <a:pt x="903486" y="964825"/>
                </a:lnTo>
                <a:lnTo>
                  <a:pt x="910789" y="888146"/>
                </a:lnTo>
                <a:lnTo>
                  <a:pt x="904003" y="815527"/>
                </a:lnTo>
                <a:lnTo>
                  <a:pt x="882850" y="745547"/>
                </a:lnTo>
                <a:lnTo>
                  <a:pt x="847051" y="676786"/>
                </a:lnTo>
                <a:lnTo>
                  <a:pt x="796328" y="607822"/>
                </a:lnTo>
                <a:lnTo>
                  <a:pt x="730402" y="537233"/>
                </a:lnTo>
                <a:lnTo>
                  <a:pt x="648995" y="463599"/>
                </a:lnTo>
                <a:lnTo>
                  <a:pt x="551829" y="385498"/>
                </a:lnTo>
                <a:lnTo>
                  <a:pt x="438625" y="301508"/>
                </a:lnTo>
                <a:lnTo>
                  <a:pt x="309104" y="2102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478264" y="4630715"/>
            <a:ext cx="911225" cy="2274570"/>
          </a:xfrm>
          <a:custGeom>
            <a:avLst/>
            <a:gdLst/>
            <a:ahLst/>
            <a:cxnLst/>
            <a:rect l="l" t="t" r="r" b="b"/>
            <a:pathLst>
              <a:path w="911225" h="2274570">
                <a:moveTo>
                  <a:pt x="0" y="0"/>
                </a:moveTo>
                <a:lnTo>
                  <a:pt x="162989" y="110180"/>
                </a:lnTo>
                <a:lnTo>
                  <a:pt x="309104" y="210210"/>
                </a:lnTo>
                <a:lnTo>
                  <a:pt x="438625" y="301508"/>
                </a:lnTo>
                <a:lnTo>
                  <a:pt x="551829" y="385498"/>
                </a:lnTo>
                <a:lnTo>
                  <a:pt x="648995" y="463599"/>
                </a:lnTo>
                <a:lnTo>
                  <a:pt x="730402" y="537233"/>
                </a:lnTo>
                <a:lnTo>
                  <a:pt x="796328" y="607822"/>
                </a:lnTo>
                <a:lnTo>
                  <a:pt x="847051" y="676786"/>
                </a:lnTo>
                <a:lnTo>
                  <a:pt x="882850" y="745547"/>
                </a:lnTo>
                <a:lnTo>
                  <a:pt x="904003" y="815527"/>
                </a:lnTo>
                <a:lnTo>
                  <a:pt x="910789" y="888146"/>
                </a:lnTo>
                <a:lnTo>
                  <a:pt x="903486" y="964825"/>
                </a:lnTo>
                <a:lnTo>
                  <a:pt x="882373" y="1046986"/>
                </a:lnTo>
                <a:lnTo>
                  <a:pt x="847728" y="1136051"/>
                </a:lnTo>
                <a:lnTo>
                  <a:pt x="799830" y="1233439"/>
                </a:lnTo>
                <a:lnTo>
                  <a:pt x="738957" y="1340574"/>
                </a:lnTo>
                <a:lnTo>
                  <a:pt x="665387" y="1458875"/>
                </a:lnTo>
                <a:lnTo>
                  <a:pt x="579399" y="1589764"/>
                </a:lnTo>
                <a:lnTo>
                  <a:pt x="481272" y="1734663"/>
                </a:lnTo>
                <a:lnTo>
                  <a:pt x="371284" y="1894992"/>
                </a:lnTo>
                <a:lnTo>
                  <a:pt x="271680" y="2043525"/>
                </a:lnTo>
                <a:lnTo>
                  <a:pt x="202124" y="2153537"/>
                </a:lnTo>
                <a:lnTo>
                  <a:pt x="159030" y="2227181"/>
                </a:lnTo>
                <a:lnTo>
                  <a:pt x="138812" y="2266607"/>
                </a:lnTo>
                <a:lnTo>
                  <a:pt x="137883" y="2273969"/>
                </a:lnTo>
                <a:lnTo>
                  <a:pt x="152657" y="2251419"/>
                </a:lnTo>
                <a:lnTo>
                  <a:pt x="179549" y="2201108"/>
                </a:lnTo>
                <a:lnTo>
                  <a:pt x="214970" y="2125188"/>
                </a:lnTo>
                <a:lnTo>
                  <a:pt x="255336" y="2025811"/>
                </a:lnTo>
                <a:lnTo>
                  <a:pt x="297060" y="1905130"/>
                </a:lnTo>
                <a:lnTo>
                  <a:pt x="336556" y="1765296"/>
                </a:lnTo>
                <a:lnTo>
                  <a:pt x="370237" y="1608461"/>
                </a:lnTo>
                <a:lnTo>
                  <a:pt x="394517" y="1436778"/>
                </a:lnTo>
                <a:lnTo>
                  <a:pt x="405810" y="1252398"/>
                </a:lnTo>
                <a:lnTo>
                  <a:pt x="400529" y="1057473"/>
                </a:lnTo>
                <a:lnTo>
                  <a:pt x="375088" y="854156"/>
                </a:lnTo>
                <a:lnTo>
                  <a:pt x="325901" y="644598"/>
                </a:lnTo>
                <a:lnTo>
                  <a:pt x="249381" y="430951"/>
                </a:lnTo>
                <a:lnTo>
                  <a:pt x="141943" y="215368"/>
                </a:lnTo>
                <a:lnTo>
                  <a:pt x="0" y="0"/>
                </a:lnTo>
                <a:close/>
              </a:path>
            </a:pathLst>
          </a:custGeom>
          <a:ln w="14909">
            <a:solidFill>
              <a:srgbClr val="FCFAD6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91798" y="2046684"/>
            <a:ext cx="5563685" cy="3013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591798" y="6478785"/>
            <a:ext cx="5318491" cy="531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767990" y="6719093"/>
            <a:ext cx="5078124" cy="5078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582369" y="2096690"/>
            <a:ext cx="5876485" cy="3606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46867" y="5286437"/>
            <a:ext cx="831215" cy="1564640"/>
          </a:xfrm>
          <a:custGeom>
            <a:avLst/>
            <a:gdLst/>
            <a:ahLst/>
            <a:cxnLst/>
            <a:rect l="l" t="t" r="r" b="b"/>
            <a:pathLst>
              <a:path w="831214" h="1564640">
                <a:moveTo>
                  <a:pt x="831189" y="0"/>
                </a:moveTo>
                <a:lnTo>
                  <a:pt x="676273" y="104379"/>
                </a:lnTo>
                <a:lnTo>
                  <a:pt x="537567" y="198964"/>
                </a:lnTo>
                <a:lnTo>
                  <a:pt x="414975" y="284929"/>
                </a:lnTo>
                <a:lnTo>
                  <a:pt x="308401" y="363447"/>
                </a:lnTo>
                <a:lnTo>
                  <a:pt x="217751" y="435691"/>
                </a:lnTo>
                <a:lnTo>
                  <a:pt x="142928" y="502833"/>
                </a:lnTo>
                <a:lnTo>
                  <a:pt x="83836" y="566048"/>
                </a:lnTo>
                <a:lnTo>
                  <a:pt x="40382" y="626507"/>
                </a:lnTo>
                <a:lnTo>
                  <a:pt x="12468" y="685385"/>
                </a:lnTo>
                <a:lnTo>
                  <a:pt x="0" y="743854"/>
                </a:lnTo>
                <a:lnTo>
                  <a:pt x="2881" y="803088"/>
                </a:lnTo>
                <a:lnTo>
                  <a:pt x="21016" y="864259"/>
                </a:lnTo>
                <a:lnTo>
                  <a:pt x="54310" y="928541"/>
                </a:lnTo>
                <a:lnTo>
                  <a:pt x="102667" y="997107"/>
                </a:lnTo>
                <a:lnTo>
                  <a:pt x="165992" y="1071130"/>
                </a:lnTo>
                <a:lnTo>
                  <a:pt x="244188" y="1151783"/>
                </a:lnTo>
                <a:lnTo>
                  <a:pt x="337161" y="1240239"/>
                </a:lnTo>
                <a:lnTo>
                  <a:pt x="444815" y="1337671"/>
                </a:lnTo>
                <a:lnTo>
                  <a:pt x="567054" y="1445253"/>
                </a:lnTo>
                <a:lnTo>
                  <a:pt x="703783" y="1564157"/>
                </a:lnTo>
              </a:path>
            </a:pathLst>
          </a:custGeom>
          <a:ln w="388823">
            <a:solidFill>
              <a:srgbClr val="36371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975645" y="6446942"/>
            <a:ext cx="616585" cy="634365"/>
          </a:xfrm>
          <a:custGeom>
            <a:avLst/>
            <a:gdLst/>
            <a:ahLst/>
            <a:cxnLst/>
            <a:rect l="l" t="t" r="r" b="b"/>
            <a:pathLst>
              <a:path w="616585" h="634365">
                <a:moveTo>
                  <a:pt x="550379" y="0"/>
                </a:moveTo>
                <a:lnTo>
                  <a:pt x="0" y="633996"/>
                </a:lnTo>
                <a:lnTo>
                  <a:pt x="616153" y="612990"/>
                </a:lnTo>
                <a:lnTo>
                  <a:pt x="550379" y="0"/>
                </a:lnTo>
                <a:close/>
              </a:path>
            </a:pathLst>
          </a:custGeom>
          <a:solidFill>
            <a:srgbClr val="36371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84587" y="11221882"/>
            <a:ext cx="1569720" cy="779780"/>
          </a:xfrm>
          <a:custGeom>
            <a:avLst/>
            <a:gdLst/>
            <a:ahLst/>
            <a:cxnLst/>
            <a:rect l="l" t="t" r="r" b="b"/>
            <a:pathLst>
              <a:path w="1569720" h="779779">
                <a:moveTo>
                  <a:pt x="0" y="0"/>
                </a:moveTo>
                <a:lnTo>
                  <a:pt x="114577" y="147531"/>
                </a:lnTo>
                <a:lnTo>
                  <a:pt x="218292" y="279550"/>
                </a:lnTo>
                <a:lnTo>
                  <a:pt x="312320" y="396072"/>
                </a:lnTo>
                <a:lnTo>
                  <a:pt x="397838" y="497113"/>
                </a:lnTo>
                <a:lnTo>
                  <a:pt x="476024" y="582691"/>
                </a:lnTo>
                <a:lnTo>
                  <a:pt x="548055" y="652820"/>
                </a:lnTo>
                <a:lnTo>
                  <a:pt x="615106" y="707518"/>
                </a:lnTo>
                <a:lnTo>
                  <a:pt x="678356" y="746801"/>
                </a:lnTo>
                <a:lnTo>
                  <a:pt x="738980" y="770685"/>
                </a:lnTo>
                <a:lnTo>
                  <a:pt x="798156" y="779186"/>
                </a:lnTo>
                <a:lnTo>
                  <a:pt x="857061" y="772321"/>
                </a:lnTo>
                <a:lnTo>
                  <a:pt x="916872" y="750106"/>
                </a:lnTo>
                <a:lnTo>
                  <a:pt x="978765" y="712557"/>
                </a:lnTo>
                <a:lnTo>
                  <a:pt x="1043918" y="659691"/>
                </a:lnTo>
                <a:lnTo>
                  <a:pt x="1113507" y="591523"/>
                </a:lnTo>
                <a:lnTo>
                  <a:pt x="1188709" y="508071"/>
                </a:lnTo>
                <a:lnTo>
                  <a:pt x="1270701" y="409351"/>
                </a:lnTo>
                <a:lnTo>
                  <a:pt x="1360660" y="295378"/>
                </a:lnTo>
                <a:lnTo>
                  <a:pt x="1459762" y="166170"/>
                </a:lnTo>
                <a:lnTo>
                  <a:pt x="1569186" y="21742"/>
                </a:lnTo>
              </a:path>
            </a:pathLst>
          </a:custGeom>
          <a:ln w="388823">
            <a:solidFill>
              <a:srgbClr val="36371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239232" y="10988930"/>
            <a:ext cx="669925" cy="613410"/>
          </a:xfrm>
          <a:custGeom>
            <a:avLst/>
            <a:gdLst/>
            <a:ahLst/>
            <a:cxnLst/>
            <a:rect l="l" t="t" r="r" b="b"/>
            <a:pathLst>
              <a:path w="669925" h="613409">
                <a:moveTo>
                  <a:pt x="607161" y="0"/>
                </a:moveTo>
                <a:lnTo>
                  <a:pt x="0" y="106908"/>
                </a:lnTo>
                <a:lnTo>
                  <a:pt x="669632" y="613333"/>
                </a:lnTo>
                <a:lnTo>
                  <a:pt x="607161" y="0"/>
                </a:lnTo>
                <a:close/>
              </a:path>
            </a:pathLst>
          </a:custGeom>
          <a:solidFill>
            <a:srgbClr val="36371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212481" y="457892"/>
            <a:ext cx="1564640" cy="831215"/>
          </a:xfrm>
          <a:custGeom>
            <a:avLst/>
            <a:gdLst/>
            <a:ahLst/>
            <a:cxnLst/>
            <a:rect l="l" t="t" r="r" b="b"/>
            <a:pathLst>
              <a:path w="1564640" h="831215">
                <a:moveTo>
                  <a:pt x="1564195" y="830957"/>
                </a:moveTo>
                <a:lnTo>
                  <a:pt x="1459767" y="676074"/>
                </a:lnTo>
                <a:lnTo>
                  <a:pt x="1365138" y="537397"/>
                </a:lnTo>
                <a:lnTo>
                  <a:pt x="1279134" y="414832"/>
                </a:lnTo>
                <a:lnTo>
                  <a:pt x="1200582" y="308283"/>
                </a:lnTo>
                <a:lnTo>
                  <a:pt x="1128310" y="217655"/>
                </a:lnTo>
                <a:lnTo>
                  <a:pt x="1061144" y="142853"/>
                </a:lnTo>
                <a:lnTo>
                  <a:pt x="997911" y="83781"/>
                </a:lnTo>
                <a:lnTo>
                  <a:pt x="937438" y="40346"/>
                </a:lnTo>
                <a:lnTo>
                  <a:pt x="878551" y="12450"/>
                </a:lnTo>
                <a:lnTo>
                  <a:pt x="820078" y="0"/>
                </a:lnTo>
                <a:lnTo>
                  <a:pt x="760846" y="2899"/>
                </a:lnTo>
                <a:lnTo>
                  <a:pt x="699680" y="21053"/>
                </a:lnTo>
                <a:lnTo>
                  <a:pt x="635409" y="54367"/>
                </a:lnTo>
                <a:lnTo>
                  <a:pt x="566858" y="102745"/>
                </a:lnTo>
                <a:lnTo>
                  <a:pt x="492856" y="166092"/>
                </a:lnTo>
                <a:lnTo>
                  <a:pt x="412228" y="244313"/>
                </a:lnTo>
                <a:lnTo>
                  <a:pt x="323801" y="337313"/>
                </a:lnTo>
                <a:lnTo>
                  <a:pt x="226403" y="444997"/>
                </a:lnTo>
                <a:lnTo>
                  <a:pt x="118860" y="567268"/>
                </a:lnTo>
                <a:lnTo>
                  <a:pt x="0" y="704034"/>
                </a:lnTo>
              </a:path>
            </a:pathLst>
          </a:custGeom>
          <a:ln w="388823">
            <a:solidFill>
              <a:srgbClr val="36371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982019" y="786996"/>
            <a:ext cx="634365" cy="616585"/>
          </a:xfrm>
          <a:custGeom>
            <a:avLst/>
            <a:gdLst/>
            <a:ahLst/>
            <a:cxnLst/>
            <a:rect l="l" t="t" r="r" b="b"/>
            <a:pathLst>
              <a:path w="634365" h="616585">
                <a:moveTo>
                  <a:pt x="0" y="0"/>
                </a:moveTo>
                <a:lnTo>
                  <a:pt x="21196" y="616140"/>
                </a:lnTo>
                <a:lnTo>
                  <a:pt x="634161" y="550176"/>
                </a:lnTo>
                <a:lnTo>
                  <a:pt x="0" y="0"/>
                </a:lnTo>
                <a:close/>
              </a:path>
            </a:pathLst>
          </a:custGeom>
          <a:solidFill>
            <a:srgbClr val="36371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5423421" y="5517601"/>
            <a:ext cx="809625" cy="1567815"/>
          </a:xfrm>
          <a:custGeom>
            <a:avLst/>
            <a:gdLst/>
            <a:ahLst/>
            <a:cxnLst/>
            <a:rect l="l" t="t" r="r" b="b"/>
            <a:pathLst>
              <a:path w="809625" h="1567815">
                <a:moveTo>
                  <a:pt x="0" y="1567230"/>
                </a:moveTo>
                <a:lnTo>
                  <a:pt x="151786" y="1458350"/>
                </a:lnTo>
                <a:lnTo>
                  <a:pt x="287657" y="1359734"/>
                </a:lnTo>
                <a:lnTo>
                  <a:pt x="407674" y="1270209"/>
                </a:lnTo>
                <a:lnTo>
                  <a:pt x="511898" y="1188597"/>
                </a:lnTo>
                <a:lnTo>
                  <a:pt x="600390" y="1113724"/>
                </a:lnTo>
                <a:lnTo>
                  <a:pt x="673211" y="1044415"/>
                </a:lnTo>
                <a:lnTo>
                  <a:pt x="730422" y="979494"/>
                </a:lnTo>
                <a:lnTo>
                  <a:pt x="772084" y="917785"/>
                </a:lnTo>
                <a:lnTo>
                  <a:pt x="798258" y="858113"/>
                </a:lnTo>
                <a:lnTo>
                  <a:pt x="809005" y="799303"/>
                </a:lnTo>
                <a:lnTo>
                  <a:pt x="804387" y="740179"/>
                </a:lnTo>
                <a:lnTo>
                  <a:pt x="784465" y="679566"/>
                </a:lnTo>
                <a:lnTo>
                  <a:pt x="749299" y="616288"/>
                </a:lnTo>
                <a:lnTo>
                  <a:pt x="698951" y="549170"/>
                </a:lnTo>
                <a:lnTo>
                  <a:pt x="633482" y="477037"/>
                </a:lnTo>
                <a:lnTo>
                  <a:pt x="552953" y="398713"/>
                </a:lnTo>
                <a:lnTo>
                  <a:pt x="457425" y="313023"/>
                </a:lnTo>
                <a:lnTo>
                  <a:pt x="346959" y="218790"/>
                </a:lnTo>
                <a:lnTo>
                  <a:pt x="221616" y="114841"/>
                </a:lnTo>
                <a:lnTo>
                  <a:pt x="81457" y="0"/>
                </a:lnTo>
              </a:path>
            </a:pathLst>
          </a:custGeom>
          <a:ln w="388823">
            <a:solidFill>
              <a:srgbClr val="36371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5257701" y="5276358"/>
            <a:ext cx="615315" cy="650240"/>
          </a:xfrm>
          <a:custGeom>
            <a:avLst/>
            <a:gdLst/>
            <a:ahLst/>
            <a:cxnLst/>
            <a:rect l="l" t="t" r="r" b="b"/>
            <a:pathLst>
              <a:path w="615315" h="650239">
                <a:moveTo>
                  <a:pt x="615264" y="0"/>
                </a:moveTo>
                <a:lnTo>
                  <a:pt x="0" y="39077"/>
                </a:lnTo>
                <a:lnTo>
                  <a:pt x="83731" y="649871"/>
                </a:lnTo>
                <a:lnTo>
                  <a:pt x="615264" y="0"/>
                </a:lnTo>
                <a:close/>
              </a:path>
            </a:pathLst>
          </a:custGeom>
          <a:solidFill>
            <a:srgbClr val="36371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1417" y="330200"/>
            <a:ext cx="4543421" cy="580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103994" y="6198425"/>
            <a:ext cx="8498204" cy="5917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52983"/>
            <a:ext cx="6720255" cy="5668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198425"/>
            <a:ext cx="8996299" cy="5917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85816" y="363093"/>
            <a:ext cx="6116383" cy="57852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4388"/>
            <a:ext cx="17602200" cy="11751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954"/>
            <a:ext cx="17602200" cy="11767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443"/>
            <a:ext cx="8801100" cy="1176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298547" y="4960419"/>
            <a:ext cx="1876425" cy="4835525"/>
          </a:xfrm>
          <a:custGeom>
            <a:avLst/>
            <a:gdLst/>
            <a:ahLst/>
            <a:cxnLst/>
            <a:rect l="l" t="t" r="r" b="b"/>
            <a:pathLst>
              <a:path w="1876425" h="4835525">
                <a:moveTo>
                  <a:pt x="889126" y="0"/>
                </a:moveTo>
                <a:lnTo>
                  <a:pt x="823531" y="34770"/>
                </a:lnTo>
                <a:lnTo>
                  <a:pt x="764162" y="69571"/>
                </a:lnTo>
                <a:lnTo>
                  <a:pt x="710353" y="108028"/>
                </a:lnTo>
                <a:lnTo>
                  <a:pt x="661436" y="153768"/>
                </a:lnTo>
                <a:lnTo>
                  <a:pt x="616744" y="210417"/>
                </a:lnTo>
                <a:lnTo>
                  <a:pt x="575612" y="281602"/>
                </a:lnTo>
                <a:lnTo>
                  <a:pt x="537371" y="370949"/>
                </a:lnTo>
                <a:lnTo>
                  <a:pt x="501356" y="482084"/>
                </a:lnTo>
                <a:lnTo>
                  <a:pt x="466899" y="618634"/>
                </a:lnTo>
                <a:lnTo>
                  <a:pt x="433333" y="784226"/>
                </a:lnTo>
                <a:lnTo>
                  <a:pt x="399992" y="982486"/>
                </a:lnTo>
                <a:lnTo>
                  <a:pt x="366209" y="1217039"/>
                </a:lnTo>
                <a:lnTo>
                  <a:pt x="331316" y="1491514"/>
                </a:lnTo>
                <a:lnTo>
                  <a:pt x="294648" y="1809535"/>
                </a:lnTo>
                <a:lnTo>
                  <a:pt x="255537" y="2174730"/>
                </a:lnTo>
                <a:lnTo>
                  <a:pt x="213316" y="2590725"/>
                </a:lnTo>
                <a:lnTo>
                  <a:pt x="167319" y="3061146"/>
                </a:lnTo>
                <a:lnTo>
                  <a:pt x="116878" y="3589620"/>
                </a:lnTo>
                <a:lnTo>
                  <a:pt x="61327" y="4179774"/>
                </a:lnTo>
                <a:lnTo>
                  <a:pt x="0" y="4835232"/>
                </a:lnTo>
                <a:lnTo>
                  <a:pt x="251420" y="4708079"/>
                </a:lnTo>
                <a:lnTo>
                  <a:pt x="481666" y="4550791"/>
                </a:lnTo>
                <a:lnTo>
                  <a:pt x="691442" y="4366948"/>
                </a:lnTo>
                <a:lnTo>
                  <a:pt x="881452" y="4160134"/>
                </a:lnTo>
                <a:lnTo>
                  <a:pt x="1052401" y="3933929"/>
                </a:lnTo>
                <a:lnTo>
                  <a:pt x="1204993" y="3691915"/>
                </a:lnTo>
                <a:lnTo>
                  <a:pt x="1339932" y="3437673"/>
                </a:lnTo>
                <a:lnTo>
                  <a:pt x="1457923" y="3174784"/>
                </a:lnTo>
                <a:lnTo>
                  <a:pt x="1559669" y="2906831"/>
                </a:lnTo>
                <a:lnTo>
                  <a:pt x="1645877" y="2637394"/>
                </a:lnTo>
                <a:lnTo>
                  <a:pt x="1717249" y="2370056"/>
                </a:lnTo>
                <a:lnTo>
                  <a:pt x="1774490" y="2108397"/>
                </a:lnTo>
                <a:lnTo>
                  <a:pt x="1818304" y="1855998"/>
                </a:lnTo>
                <a:lnTo>
                  <a:pt x="1849396" y="1616443"/>
                </a:lnTo>
                <a:lnTo>
                  <a:pt x="1868471" y="1393311"/>
                </a:lnTo>
                <a:lnTo>
                  <a:pt x="1876231" y="1190185"/>
                </a:lnTo>
                <a:lnTo>
                  <a:pt x="1873383" y="1010645"/>
                </a:lnTo>
                <a:lnTo>
                  <a:pt x="1860629" y="858274"/>
                </a:lnTo>
                <a:lnTo>
                  <a:pt x="1838676" y="736653"/>
                </a:lnTo>
                <a:lnTo>
                  <a:pt x="1808226" y="649363"/>
                </a:lnTo>
                <a:lnTo>
                  <a:pt x="1775369" y="583798"/>
                </a:lnTo>
                <a:lnTo>
                  <a:pt x="1745269" y="524639"/>
                </a:lnTo>
                <a:lnTo>
                  <a:pt x="1717237" y="471399"/>
                </a:lnTo>
                <a:lnTo>
                  <a:pt x="1690584" y="423591"/>
                </a:lnTo>
                <a:lnTo>
                  <a:pt x="1664620" y="380727"/>
                </a:lnTo>
                <a:lnTo>
                  <a:pt x="1638656" y="342322"/>
                </a:lnTo>
                <a:lnTo>
                  <a:pt x="1612002" y="307888"/>
                </a:lnTo>
                <a:lnTo>
                  <a:pt x="1583970" y="276937"/>
                </a:lnTo>
                <a:lnTo>
                  <a:pt x="1553870" y="248984"/>
                </a:lnTo>
                <a:lnTo>
                  <a:pt x="1521012" y="223540"/>
                </a:lnTo>
                <a:lnTo>
                  <a:pt x="1484707" y="200119"/>
                </a:lnTo>
                <a:lnTo>
                  <a:pt x="1444267" y="178234"/>
                </a:lnTo>
                <a:lnTo>
                  <a:pt x="1399001" y="157398"/>
                </a:lnTo>
                <a:lnTo>
                  <a:pt x="1348220" y="137123"/>
                </a:lnTo>
                <a:lnTo>
                  <a:pt x="1291236" y="116923"/>
                </a:lnTo>
                <a:lnTo>
                  <a:pt x="1227358" y="96311"/>
                </a:lnTo>
                <a:lnTo>
                  <a:pt x="1155897" y="74800"/>
                </a:lnTo>
                <a:lnTo>
                  <a:pt x="889126" y="0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3298547" y="4960419"/>
            <a:ext cx="1876425" cy="4835525"/>
          </a:xfrm>
          <a:custGeom>
            <a:avLst/>
            <a:gdLst/>
            <a:ahLst/>
            <a:cxnLst/>
            <a:rect l="l" t="t" r="r" b="b"/>
            <a:pathLst>
              <a:path w="1876425" h="4835525">
                <a:moveTo>
                  <a:pt x="889126" y="0"/>
                </a:moveTo>
                <a:lnTo>
                  <a:pt x="987471" y="27131"/>
                </a:lnTo>
                <a:lnTo>
                  <a:pt x="1076165" y="51902"/>
                </a:lnTo>
                <a:lnTo>
                  <a:pt x="1155897" y="74800"/>
                </a:lnTo>
                <a:lnTo>
                  <a:pt x="1227358" y="96311"/>
                </a:lnTo>
                <a:lnTo>
                  <a:pt x="1291236" y="116923"/>
                </a:lnTo>
                <a:lnTo>
                  <a:pt x="1348220" y="137123"/>
                </a:lnTo>
                <a:lnTo>
                  <a:pt x="1399001" y="157398"/>
                </a:lnTo>
                <a:lnTo>
                  <a:pt x="1444267" y="178234"/>
                </a:lnTo>
                <a:lnTo>
                  <a:pt x="1484707" y="200119"/>
                </a:lnTo>
                <a:lnTo>
                  <a:pt x="1521012" y="223540"/>
                </a:lnTo>
                <a:lnTo>
                  <a:pt x="1553870" y="248984"/>
                </a:lnTo>
                <a:lnTo>
                  <a:pt x="1583970" y="276937"/>
                </a:lnTo>
                <a:lnTo>
                  <a:pt x="1612002" y="307888"/>
                </a:lnTo>
                <a:lnTo>
                  <a:pt x="1638656" y="342322"/>
                </a:lnTo>
                <a:lnTo>
                  <a:pt x="1664620" y="380727"/>
                </a:lnTo>
                <a:lnTo>
                  <a:pt x="1690584" y="423591"/>
                </a:lnTo>
                <a:lnTo>
                  <a:pt x="1717237" y="471399"/>
                </a:lnTo>
                <a:lnTo>
                  <a:pt x="1745269" y="524639"/>
                </a:lnTo>
                <a:lnTo>
                  <a:pt x="1775369" y="583798"/>
                </a:lnTo>
                <a:lnTo>
                  <a:pt x="1808226" y="649363"/>
                </a:lnTo>
                <a:lnTo>
                  <a:pt x="1838676" y="736653"/>
                </a:lnTo>
                <a:lnTo>
                  <a:pt x="1860629" y="858274"/>
                </a:lnTo>
                <a:lnTo>
                  <a:pt x="1873383" y="1010645"/>
                </a:lnTo>
                <a:lnTo>
                  <a:pt x="1876231" y="1190185"/>
                </a:lnTo>
                <a:lnTo>
                  <a:pt x="1868471" y="1393311"/>
                </a:lnTo>
                <a:lnTo>
                  <a:pt x="1849396" y="1616443"/>
                </a:lnTo>
                <a:lnTo>
                  <a:pt x="1818304" y="1855998"/>
                </a:lnTo>
                <a:lnTo>
                  <a:pt x="1774490" y="2108397"/>
                </a:lnTo>
                <a:lnTo>
                  <a:pt x="1717249" y="2370056"/>
                </a:lnTo>
                <a:lnTo>
                  <a:pt x="1645877" y="2637394"/>
                </a:lnTo>
                <a:lnTo>
                  <a:pt x="1559669" y="2906831"/>
                </a:lnTo>
                <a:lnTo>
                  <a:pt x="1457923" y="3174784"/>
                </a:lnTo>
                <a:lnTo>
                  <a:pt x="1339932" y="3437673"/>
                </a:lnTo>
                <a:lnTo>
                  <a:pt x="1204993" y="3691915"/>
                </a:lnTo>
                <a:lnTo>
                  <a:pt x="1052401" y="3933929"/>
                </a:lnTo>
                <a:lnTo>
                  <a:pt x="881452" y="4160134"/>
                </a:lnTo>
                <a:lnTo>
                  <a:pt x="691442" y="4366948"/>
                </a:lnTo>
                <a:lnTo>
                  <a:pt x="481666" y="4550791"/>
                </a:lnTo>
                <a:lnTo>
                  <a:pt x="251420" y="4708079"/>
                </a:lnTo>
                <a:lnTo>
                  <a:pt x="0" y="4835232"/>
                </a:lnTo>
                <a:lnTo>
                  <a:pt x="61327" y="4179774"/>
                </a:lnTo>
                <a:lnTo>
                  <a:pt x="116878" y="3589620"/>
                </a:lnTo>
                <a:lnTo>
                  <a:pt x="167319" y="3061146"/>
                </a:lnTo>
                <a:lnTo>
                  <a:pt x="213316" y="2590725"/>
                </a:lnTo>
                <a:lnTo>
                  <a:pt x="255537" y="2174730"/>
                </a:lnTo>
                <a:lnTo>
                  <a:pt x="294648" y="1809535"/>
                </a:lnTo>
                <a:lnTo>
                  <a:pt x="331316" y="1491514"/>
                </a:lnTo>
                <a:lnTo>
                  <a:pt x="366209" y="1217039"/>
                </a:lnTo>
                <a:lnTo>
                  <a:pt x="399992" y="982486"/>
                </a:lnTo>
                <a:lnTo>
                  <a:pt x="433333" y="784226"/>
                </a:lnTo>
                <a:lnTo>
                  <a:pt x="466899" y="618634"/>
                </a:lnTo>
                <a:lnTo>
                  <a:pt x="501356" y="482084"/>
                </a:lnTo>
                <a:lnTo>
                  <a:pt x="537371" y="370949"/>
                </a:lnTo>
                <a:lnTo>
                  <a:pt x="575612" y="281602"/>
                </a:lnTo>
                <a:lnTo>
                  <a:pt x="616744" y="210417"/>
                </a:lnTo>
                <a:lnTo>
                  <a:pt x="661436" y="153768"/>
                </a:lnTo>
                <a:lnTo>
                  <a:pt x="710353" y="108028"/>
                </a:lnTo>
                <a:lnTo>
                  <a:pt x="764162" y="69571"/>
                </a:lnTo>
                <a:lnTo>
                  <a:pt x="823531" y="34770"/>
                </a:lnTo>
                <a:lnTo>
                  <a:pt x="889126" y="0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186647" y="2377902"/>
            <a:ext cx="1845945" cy="7858125"/>
          </a:xfrm>
          <a:custGeom>
            <a:avLst/>
            <a:gdLst/>
            <a:ahLst/>
            <a:cxnLst/>
            <a:rect l="l" t="t" r="r" b="b"/>
            <a:pathLst>
              <a:path w="1845944" h="7858125">
                <a:moveTo>
                  <a:pt x="1845942" y="7532875"/>
                </a:moveTo>
                <a:lnTo>
                  <a:pt x="135188" y="7532875"/>
                </a:lnTo>
                <a:lnTo>
                  <a:pt x="147588" y="7533724"/>
                </a:lnTo>
                <a:lnTo>
                  <a:pt x="156512" y="7536271"/>
                </a:lnTo>
                <a:lnTo>
                  <a:pt x="162401" y="7540811"/>
                </a:lnTo>
                <a:lnTo>
                  <a:pt x="165698" y="7547639"/>
                </a:lnTo>
                <a:lnTo>
                  <a:pt x="166842" y="7557047"/>
                </a:lnTo>
                <a:lnTo>
                  <a:pt x="166274" y="7569331"/>
                </a:lnTo>
                <a:lnTo>
                  <a:pt x="164436" y="7584784"/>
                </a:lnTo>
                <a:lnTo>
                  <a:pt x="163084" y="7597883"/>
                </a:lnTo>
                <a:lnTo>
                  <a:pt x="165397" y="7643921"/>
                </a:lnTo>
                <a:lnTo>
                  <a:pt x="180852" y="7695865"/>
                </a:lnTo>
                <a:lnTo>
                  <a:pt x="200735" y="7731106"/>
                </a:lnTo>
                <a:lnTo>
                  <a:pt x="229878" y="7764967"/>
                </a:lnTo>
                <a:lnTo>
                  <a:pt x="269649" y="7795845"/>
                </a:lnTo>
                <a:lnTo>
                  <a:pt x="321416" y="7822138"/>
                </a:lnTo>
                <a:lnTo>
                  <a:pt x="386545" y="7842246"/>
                </a:lnTo>
                <a:lnTo>
                  <a:pt x="424548" y="7849479"/>
                </a:lnTo>
                <a:lnTo>
                  <a:pt x="466405" y="7854564"/>
                </a:lnTo>
                <a:lnTo>
                  <a:pt x="512287" y="7857302"/>
                </a:lnTo>
                <a:lnTo>
                  <a:pt x="567650" y="7857591"/>
                </a:lnTo>
                <a:lnTo>
                  <a:pt x="636897" y="7855116"/>
                </a:lnTo>
                <a:lnTo>
                  <a:pt x="718626" y="7849358"/>
                </a:lnTo>
                <a:lnTo>
                  <a:pt x="811436" y="7839802"/>
                </a:lnTo>
                <a:lnTo>
                  <a:pt x="913927" y="7825929"/>
                </a:lnTo>
                <a:lnTo>
                  <a:pt x="1024697" y="7807224"/>
                </a:lnTo>
                <a:lnTo>
                  <a:pt x="1142345" y="7783170"/>
                </a:lnTo>
                <a:lnTo>
                  <a:pt x="1265470" y="7753249"/>
                </a:lnTo>
                <a:lnTo>
                  <a:pt x="1392671" y="7716944"/>
                </a:lnTo>
                <a:lnTo>
                  <a:pt x="1522546" y="7673738"/>
                </a:lnTo>
                <a:lnTo>
                  <a:pt x="1653695" y="7623115"/>
                </a:lnTo>
                <a:lnTo>
                  <a:pt x="1784717" y="7564557"/>
                </a:lnTo>
                <a:lnTo>
                  <a:pt x="1845942" y="7532875"/>
                </a:lnTo>
                <a:close/>
              </a:path>
              <a:path w="1845944" h="7858125">
                <a:moveTo>
                  <a:pt x="1897169" y="0"/>
                </a:moveTo>
                <a:lnTo>
                  <a:pt x="1863283" y="26249"/>
                </a:lnTo>
                <a:lnTo>
                  <a:pt x="1840047" y="67190"/>
                </a:lnTo>
                <a:lnTo>
                  <a:pt x="1820996" y="104930"/>
                </a:lnTo>
                <a:lnTo>
                  <a:pt x="1839505" y="170496"/>
                </a:lnTo>
                <a:lnTo>
                  <a:pt x="1856081" y="229641"/>
                </a:lnTo>
                <a:lnTo>
                  <a:pt x="1870739" y="282837"/>
                </a:lnTo>
                <a:lnTo>
                  <a:pt x="1883494" y="330555"/>
                </a:lnTo>
                <a:lnTo>
                  <a:pt x="1894360" y="373268"/>
                </a:lnTo>
                <a:lnTo>
                  <a:pt x="1903354" y="411448"/>
                </a:lnTo>
                <a:lnTo>
                  <a:pt x="1915782" y="476096"/>
                </a:lnTo>
                <a:lnTo>
                  <a:pt x="1920897" y="528275"/>
                </a:lnTo>
                <a:lnTo>
                  <a:pt x="1920751" y="550869"/>
                </a:lnTo>
                <a:lnTo>
                  <a:pt x="1915122" y="591427"/>
                </a:lnTo>
                <a:lnTo>
                  <a:pt x="1902481" y="628956"/>
                </a:lnTo>
                <a:lnTo>
                  <a:pt x="1882948" y="667235"/>
                </a:lnTo>
                <a:lnTo>
                  <a:pt x="1856641" y="710038"/>
                </a:lnTo>
                <a:lnTo>
                  <a:pt x="1819702" y="762086"/>
                </a:lnTo>
                <a:lnTo>
                  <a:pt x="1789396" y="794335"/>
                </a:lnTo>
                <a:lnTo>
                  <a:pt x="1750939" y="830901"/>
                </a:lnTo>
                <a:lnTo>
                  <a:pt x="1705198" y="871617"/>
                </a:lnTo>
                <a:lnTo>
                  <a:pt x="1653044" y="916320"/>
                </a:lnTo>
                <a:lnTo>
                  <a:pt x="1466792" y="1072697"/>
                </a:lnTo>
                <a:lnTo>
                  <a:pt x="1397675" y="1131696"/>
                </a:lnTo>
                <a:lnTo>
                  <a:pt x="1326490" y="1193857"/>
                </a:lnTo>
                <a:lnTo>
                  <a:pt x="1254106" y="1259015"/>
                </a:lnTo>
                <a:lnTo>
                  <a:pt x="1181394" y="1327005"/>
                </a:lnTo>
                <a:lnTo>
                  <a:pt x="1109220" y="1397663"/>
                </a:lnTo>
                <a:lnTo>
                  <a:pt x="1038456" y="1470823"/>
                </a:lnTo>
                <a:lnTo>
                  <a:pt x="969970" y="1546322"/>
                </a:lnTo>
                <a:lnTo>
                  <a:pt x="904631" y="1623993"/>
                </a:lnTo>
                <a:lnTo>
                  <a:pt x="843308" y="1703672"/>
                </a:lnTo>
                <a:lnTo>
                  <a:pt x="786872" y="1785195"/>
                </a:lnTo>
                <a:lnTo>
                  <a:pt x="736189" y="1868396"/>
                </a:lnTo>
                <a:lnTo>
                  <a:pt x="692131" y="1953110"/>
                </a:lnTo>
                <a:lnTo>
                  <a:pt x="649059" y="2049829"/>
                </a:lnTo>
                <a:lnTo>
                  <a:pt x="601417" y="2168815"/>
                </a:lnTo>
                <a:lnTo>
                  <a:pt x="550178" y="2309560"/>
                </a:lnTo>
                <a:lnTo>
                  <a:pt x="496318" y="2471554"/>
                </a:lnTo>
                <a:lnTo>
                  <a:pt x="440809" y="2654287"/>
                </a:lnTo>
                <a:lnTo>
                  <a:pt x="384625" y="2857251"/>
                </a:lnTo>
                <a:lnTo>
                  <a:pt x="328742" y="3079935"/>
                </a:lnTo>
                <a:lnTo>
                  <a:pt x="274133" y="3321830"/>
                </a:lnTo>
                <a:lnTo>
                  <a:pt x="221771" y="3582427"/>
                </a:lnTo>
                <a:lnTo>
                  <a:pt x="172631" y="3861215"/>
                </a:lnTo>
                <a:lnTo>
                  <a:pt x="127688" y="4157687"/>
                </a:lnTo>
                <a:lnTo>
                  <a:pt x="87914" y="4471331"/>
                </a:lnTo>
                <a:lnTo>
                  <a:pt x="54284" y="4801639"/>
                </a:lnTo>
                <a:lnTo>
                  <a:pt x="27773" y="5148102"/>
                </a:lnTo>
                <a:lnTo>
                  <a:pt x="9353" y="5510208"/>
                </a:lnTo>
                <a:lnTo>
                  <a:pt x="0" y="5887450"/>
                </a:lnTo>
                <a:lnTo>
                  <a:pt x="686" y="6279318"/>
                </a:lnTo>
                <a:lnTo>
                  <a:pt x="12387" y="6685302"/>
                </a:lnTo>
                <a:lnTo>
                  <a:pt x="36076" y="7104892"/>
                </a:lnTo>
                <a:lnTo>
                  <a:pt x="72727" y="7537580"/>
                </a:lnTo>
                <a:lnTo>
                  <a:pt x="98199" y="7535097"/>
                </a:lnTo>
                <a:lnTo>
                  <a:pt x="118872" y="7533431"/>
                </a:lnTo>
                <a:lnTo>
                  <a:pt x="135188" y="7532875"/>
                </a:lnTo>
                <a:lnTo>
                  <a:pt x="1845942" y="7532875"/>
                </a:lnTo>
                <a:lnTo>
                  <a:pt x="1914210" y="7497548"/>
                </a:lnTo>
                <a:lnTo>
                  <a:pt x="2040774" y="7421570"/>
                </a:lnTo>
                <a:lnTo>
                  <a:pt x="2163007" y="7336107"/>
                </a:lnTo>
                <a:lnTo>
                  <a:pt x="2279508" y="7240641"/>
                </a:lnTo>
                <a:lnTo>
                  <a:pt x="2388877" y="7134656"/>
                </a:lnTo>
                <a:lnTo>
                  <a:pt x="2489711" y="7017634"/>
                </a:lnTo>
                <a:lnTo>
                  <a:pt x="2580611" y="6889060"/>
                </a:lnTo>
                <a:lnTo>
                  <a:pt x="2660174" y="6748414"/>
                </a:lnTo>
                <a:lnTo>
                  <a:pt x="2726773" y="6607742"/>
                </a:lnTo>
                <a:lnTo>
                  <a:pt x="2780566" y="6478705"/>
                </a:lnTo>
                <a:lnTo>
                  <a:pt x="2822837" y="6360204"/>
                </a:lnTo>
                <a:lnTo>
                  <a:pt x="2854864" y="6251137"/>
                </a:lnTo>
                <a:lnTo>
                  <a:pt x="2877931" y="6150402"/>
                </a:lnTo>
                <a:lnTo>
                  <a:pt x="2893317" y="6056898"/>
                </a:lnTo>
                <a:lnTo>
                  <a:pt x="2902305" y="5969523"/>
                </a:lnTo>
                <a:lnTo>
                  <a:pt x="2906163" y="5887450"/>
                </a:lnTo>
                <a:lnTo>
                  <a:pt x="2906210" y="5808756"/>
                </a:lnTo>
                <a:lnTo>
                  <a:pt x="2903689" y="5733161"/>
                </a:lnTo>
                <a:lnTo>
                  <a:pt x="2896107" y="5586038"/>
                </a:lnTo>
                <a:lnTo>
                  <a:pt x="2893608" y="5512309"/>
                </a:lnTo>
                <a:lnTo>
                  <a:pt x="2893679" y="5436998"/>
                </a:lnTo>
                <a:lnTo>
                  <a:pt x="2897602" y="5359005"/>
                </a:lnTo>
                <a:lnTo>
                  <a:pt x="2906657" y="5277228"/>
                </a:lnTo>
                <a:lnTo>
                  <a:pt x="2922125" y="5190566"/>
                </a:lnTo>
                <a:lnTo>
                  <a:pt x="2945289" y="5097917"/>
                </a:lnTo>
                <a:lnTo>
                  <a:pt x="2977428" y="4998179"/>
                </a:lnTo>
                <a:lnTo>
                  <a:pt x="3019825" y="4890252"/>
                </a:lnTo>
                <a:lnTo>
                  <a:pt x="3068380" y="4774874"/>
                </a:lnTo>
                <a:lnTo>
                  <a:pt x="3117848" y="4654137"/>
                </a:lnTo>
                <a:lnTo>
                  <a:pt x="3167796" y="4528980"/>
                </a:lnTo>
                <a:lnTo>
                  <a:pt x="3217789" y="4400339"/>
                </a:lnTo>
                <a:lnTo>
                  <a:pt x="3267392" y="4269149"/>
                </a:lnTo>
                <a:lnTo>
                  <a:pt x="3316171" y="4136348"/>
                </a:lnTo>
                <a:lnTo>
                  <a:pt x="3363691" y="4002873"/>
                </a:lnTo>
                <a:lnTo>
                  <a:pt x="3409518" y="3869660"/>
                </a:lnTo>
                <a:lnTo>
                  <a:pt x="3453217" y="3737646"/>
                </a:lnTo>
                <a:lnTo>
                  <a:pt x="3494353" y="3607766"/>
                </a:lnTo>
                <a:lnTo>
                  <a:pt x="3532492" y="3480959"/>
                </a:lnTo>
                <a:lnTo>
                  <a:pt x="3567200" y="3358160"/>
                </a:lnTo>
                <a:lnTo>
                  <a:pt x="3598041" y="3240306"/>
                </a:lnTo>
                <a:lnTo>
                  <a:pt x="3624582" y="3128335"/>
                </a:lnTo>
                <a:lnTo>
                  <a:pt x="3646388" y="3023181"/>
                </a:lnTo>
                <a:lnTo>
                  <a:pt x="3663023" y="2925783"/>
                </a:lnTo>
                <a:lnTo>
                  <a:pt x="3674054" y="2837076"/>
                </a:lnTo>
                <a:lnTo>
                  <a:pt x="3679047" y="2757997"/>
                </a:lnTo>
                <a:lnTo>
                  <a:pt x="3677566" y="2689484"/>
                </a:lnTo>
                <a:lnTo>
                  <a:pt x="3669176" y="2632471"/>
                </a:lnTo>
                <a:lnTo>
                  <a:pt x="3655038" y="2579048"/>
                </a:lnTo>
                <a:lnTo>
                  <a:pt x="3636682" y="2520972"/>
                </a:lnTo>
                <a:lnTo>
                  <a:pt x="3614234" y="2458686"/>
                </a:lnTo>
                <a:lnTo>
                  <a:pt x="3587822" y="2392630"/>
                </a:lnTo>
                <a:lnTo>
                  <a:pt x="3557573" y="2323248"/>
                </a:lnTo>
                <a:lnTo>
                  <a:pt x="3523616" y="2250981"/>
                </a:lnTo>
                <a:lnTo>
                  <a:pt x="3486077" y="2176272"/>
                </a:lnTo>
                <a:lnTo>
                  <a:pt x="3445084" y="2099562"/>
                </a:lnTo>
                <a:lnTo>
                  <a:pt x="3400764" y="2021294"/>
                </a:lnTo>
                <a:lnTo>
                  <a:pt x="3353245" y="1941909"/>
                </a:lnTo>
                <a:lnTo>
                  <a:pt x="3302653" y="1861850"/>
                </a:lnTo>
                <a:lnTo>
                  <a:pt x="3249117" y="1781558"/>
                </a:lnTo>
                <a:lnTo>
                  <a:pt x="3192764" y="1701476"/>
                </a:lnTo>
                <a:lnTo>
                  <a:pt x="3133721" y="1622046"/>
                </a:lnTo>
                <a:lnTo>
                  <a:pt x="3072116" y="1543710"/>
                </a:lnTo>
                <a:lnTo>
                  <a:pt x="3008076" y="1466910"/>
                </a:lnTo>
                <a:lnTo>
                  <a:pt x="2941728" y="1392088"/>
                </a:lnTo>
                <a:lnTo>
                  <a:pt x="2873200" y="1319686"/>
                </a:lnTo>
                <a:lnTo>
                  <a:pt x="2802619" y="1250145"/>
                </a:lnTo>
                <a:lnTo>
                  <a:pt x="2730113" y="1183909"/>
                </a:lnTo>
                <a:lnTo>
                  <a:pt x="2658841" y="1122490"/>
                </a:lnTo>
                <a:lnTo>
                  <a:pt x="2591825" y="1066578"/>
                </a:lnTo>
                <a:lnTo>
                  <a:pt x="2528976" y="1015386"/>
                </a:lnTo>
                <a:lnTo>
                  <a:pt x="2415416" y="924015"/>
                </a:lnTo>
                <a:lnTo>
                  <a:pt x="2364526" y="882263"/>
                </a:lnTo>
                <a:lnTo>
                  <a:pt x="2317443" y="842085"/>
                </a:lnTo>
                <a:lnTo>
                  <a:pt x="2274076" y="802693"/>
                </a:lnTo>
                <a:lnTo>
                  <a:pt x="2234336" y="763301"/>
                </a:lnTo>
                <a:lnTo>
                  <a:pt x="2198132" y="723122"/>
                </a:lnTo>
                <a:lnTo>
                  <a:pt x="2165375" y="681369"/>
                </a:lnTo>
                <a:lnTo>
                  <a:pt x="2135975" y="637256"/>
                </a:lnTo>
                <a:lnTo>
                  <a:pt x="2109842" y="589997"/>
                </a:lnTo>
                <a:lnTo>
                  <a:pt x="2086885" y="538803"/>
                </a:lnTo>
                <a:lnTo>
                  <a:pt x="2067016" y="482890"/>
                </a:lnTo>
                <a:lnTo>
                  <a:pt x="2050143" y="421469"/>
                </a:lnTo>
                <a:lnTo>
                  <a:pt x="2036177" y="353754"/>
                </a:lnTo>
                <a:lnTo>
                  <a:pt x="2025029" y="278959"/>
                </a:lnTo>
                <a:lnTo>
                  <a:pt x="2016607" y="196297"/>
                </a:lnTo>
                <a:lnTo>
                  <a:pt x="2010823" y="104981"/>
                </a:lnTo>
                <a:lnTo>
                  <a:pt x="1993676" y="84992"/>
                </a:lnTo>
                <a:lnTo>
                  <a:pt x="1964292" y="51412"/>
                </a:lnTo>
                <a:lnTo>
                  <a:pt x="1930140" y="16784"/>
                </a:lnTo>
                <a:lnTo>
                  <a:pt x="1904472" y="1047"/>
                </a:lnTo>
                <a:lnTo>
                  <a:pt x="1897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488365" y="4402265"/>
            <a:ext cx="2357755" cy="642620"/>
          </a:xfrm>
          <a:custGeom>
            <a:avLst/>
            <a:gdLst/>
            <a:ahLst/>
            <a:cxnLst/>
            <a:rect l="l" t="t" r="r" b="b"/>
            <a:pathLst>
              <a:path w="2357755" h="642620">
                <a:moveTo>
                  <a:pt x="1719540" y="0"/>
                </a:moveTo>
                <a:lnTo>
                  <a:pt x="1632922" y="261"/>
                </a:lnTo>
                <a:lnTo>
                  <a:pt x="1413966" y="4575"/>
                </a:lnTo>
                <a:lnTo>
                  <a:pt x="0" y="58702"/>
                </a:lnTo>
                <a:lnTo>
                  <a:pt x="26400" y="75155"/>
                </a:lnTo>
                <a:lnTo>
                  <a:pt x="164956" y="162914"/>
                </a:lnTo>
                <a:lnTo>
                  <a:pt x="330155" y="270164"/>
                </a:lnTo>
                <a:lnTo>
                  <a:pt x="467822" y="362142"/>
                </a:lnTo>
                <a:lnTo>
                  <a:pt x="559751" y="425359"/>
                </a:lnTo>
                <a:lnTo>
                  <a:pt x="604480" y="456818"/>
                </a:lnTo>
                <a:lnTo>
                  <a:pt x="647815" y="487858"/>
                </a:lnTo>
                <a:lnTo>
                  <a:pt x="689330" y="518239"/>
                </a:lnTo>
                <a:lnTo>
                  <a:pt x="728855" y="546079"/>
                </a:lnTo>
                <a:lnTo>
                  <a:pt x="766664" y="569820"/>
                </a:lnTo>
                <a:lnTo>
                  <a:pt x="802988" y="589709"/>
                </a:lnTo>
                <a:lnTo>
                  <a:pt x="838062" y="605995"/>
                </a:lnTo>
                <a:lnTo>
                  <a:pt x="905383" y="628743"/>
                </a:lnTo>
                <a:lnTo>
                  <a:pt x="970487" y="640042"/>
                </a:lnTo>
                <a:lnTo>
                  <a:pt x="1002787" y="642016"/>
                </a:lnTo>
                <a:lnTo>
                  <a:pt x="1035230" y="641870"/>
                </a:lnTo>
                <a:lnTo>
                  <a:pt x="1101473" y="636206"/>
                </a:lnTo>
                <a:lnTo>
                  <a:pt x="1171073" y="625026"/>
                </a:lnTo>
                <a:lnTo>
                  <a:pt x="1327779" y="594037"/>
                </a:lnTo>
                <a:lnTo>
                  <a:pt x="1371958" y="585934"/>
                </a:lnTo>
                <a:lnTo>
                  <a:pt x="1418602" y="578183"/>
                </a:lnTo>
                <a:lnTo>
                  <a:pt x="1579563" y="553562"/>
                </a:lnTo>
                <a:lnTo>
                  <a:pt x="1645358" y="544549"/>
                </a:lnTo>
                <a:lnTo>
                  <a:pt x="1708876" y="537095"/>
                </a:lnTo>
                <a:lnTo>
                  <a:pt x="1812207" y="527789"/>
                </a:lnTo>
                <a:lnTo>
                  <a:pt x="2357678" y="498262"/>
                </a:lnTo>
                <a:lnTo>
                  <a:pt x="2357650" y="481126"/>
                </a:lnTo>
                <a:lnTo>
                  <a:pt x="2355840" y="437285"/>
                </a:lnTo>
                <a:lnTo>
                  <a:pt x="2347826" y="398029"/>
                </a:lnTo>
                <a:lnTo>
                  <a:pt x="2328956" y="354658"/>
                </a:lnTo>
                <a:lnTo>
                  <a:pt x="2308046" y="319163"/>
                </a:lnTo>
                <a:lnTo>
                  <a:pt x="2278863" y="275395"/>
                </a:lnTo>
                <a:lnTo>
                  <a:pt x="2240030" y="220778"/>
                </a:lnTo>
                <a:lnTo>
                  <a:pt x="2216564" y="188595"/>
                </a:lnTo>
                <a:lnTo>
                  <a:pt x="2127897" y="68684"/>
                </a:lnTo>
                <a:lnTo>
                  <a:pt x="2074516" y="44397"/>
                </a:lnTo>
                <a:lnTo>
                  <a:pt x="2019757" y="25445"/>
                </a:lnTo>
                <a:lnTo>
                  <a:pt x="1950853" y="11768"/>
                </a:lnTo>
                <a:lnTo>
                  <a:pt x="1907107" y="6889"/>
                </a:lnTo>
                <a:lnTo>
                  <a:pt x="1855036" y="3306"/>
                </a:lnTo>
                <a:lnTo>
                  <a:pt x="1793046" y="1012"/>
                </a:lnTo>
                <a:lnTo>
                  <a:pt x="171954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3488365" y="4402265"/>
            <a:ext cx="2357755" cy="642620"/>
          </a:xfrm>
          <a:custGeom>
            <a:avLst/>
            <a:gdLst/>
            <a:ahLst/>
            <a:cxnLst/>
            <a:rect l="l" t="t" r="r" b="b"/>
            <a:pathLst>
              <a:path w="2357755" h="642620">
                <a:moveTo>
                  <a:pt x="2357678" y="498262"/>
                </a:moveTo>
                <a:lnTo>
                  <a:pt x="2269298" y="502541"/>
                </a:lnTo>
                <a:lnTo>
                  <a:pt x="2189503" y="506431"/>
                </a:lnTo>
                <a:lnTo>
                  <a:pt x="2117592" y="509991"/>
                </a:lnTo>
                <a:lnTo>
                  <a:pt x="2052858" y="513282"/>
                </a:lnTo>
                <a:lnTo>
                  <a:pt x="1994597" y="516363"/>
                </a:lnTo>
                <a:lnTo>
                  <a:pt x="1942106" y="519294"/>
                </a:lnTo>
                <a:lnTo>
                  <a:pt x="1894681" y="522136"/>
                </a:lnTo>
                <a:lnTo>
                  <a:pt x="1851615" y="524947"/>
                </a:lnTo>
                <a:lnTo>
                  <a:pt x="1812207" y="527789"/>
                </a:lnTo>
                <a:lnTo>
                  <a:pt x="1741541" y="533803"/>
                </a:lnTo>
                <a:lnTo>
                  <a:pt x="1677050" y="540657"/>
                </a:lnTo>
                <a:lnTo>
                  <a:pt x="1613098" y="548831"/>
                </a:lnTo>
                <a:lnTo>
                  <a:pt x="1544051" y="558803"/>
                </a:lnTo>
                <a:lnTo>
                  <a:pt x="1505856" y="564613"/>
                </a:lnTo>
                <a:lnTo>
                  <a:pt x="1464275" y="571053"/>
                </a:lnTo>
                <a:lnTo>
                  <a:pt x="1418602" y="578183"/>
                </a:lnTo>
                <a:lnTo>
                  <a:pt x="1371958" y="585934"/>
                </a:lnTo>
                <a:lnTo>
                  <a:pt x="1327779" y="594037"/>
                </a:lnTo>
                <a:lnTo>
                  <a:pt x="1285833" y="602245"/>
                </a:lnTo>
                <a:lnTo>
                  <a:pt x="1245889" y="610311"/>
                </a:lnTo>
                <a:lnTo>
                  <a:pt x="1207713" y="617987"/>
                </a:lnTo>
                <a:lnTo>
                  <a:pt x="1135737" y="631182"/>
                </a:lnTo>
                <a:lnTo>
                  <a:pt x="1068048" y="639851"/>
                </a:lnTo>
                <a:lnTo>
                  <a:pt x="1002787" y="642016"/>
                </a:lnTo>
                <a:lnTo>
                  <a:pt x="970487" y="640042"/>
                </a:lnTo>
                <a:lnTo>
                  <a:pt x="905383" y="628743"/>
                </a:lnTo>
                <a:lnTo>
                  <a:pt x="838062" y="605995"/>
                </a:lnTo>
                <a:lnTo>
                  <a:pt x="802988" y="589709"/>
                </a:lnTo>
                <a:lnTo>
                  <a:pt x="766664" y="569820"/>
                </a:lnTo>
                <a:lnTo>
                  <a:pt x="728855" y="546079"/>
                </a:lnTo>
                <a:lnTo>
                  <a:pt x="689330" y="518239"/>
                </a:lnTo>
                <a:lnTo>
                  <a:pt x="647815" y="487858"/>
                </a:lnTo>
                <a:lnTo>
                  <a:pt x="604480" y="456818"/>
                </a:lnTo>
                <a:lnTo>
                  <a:pt x="559751" y="425359"/>
                </a:lnTo>
                <a:lnTo>
                  <a:pt x="514056" y="393720"/>
                </a:lnTo>
                <a:lnTo>
                  <a:pt x="467822" y="362142"/>
                </a:lnTo>
                <a:lnTo>
                  <a:pt x="421476" y="330863"/>
                </a:lnTo>
                <a:lnTo>
                  <a:pt x="375444" y="300124"/>
                </a:lnTo>
                <a:lnTo>
                  <a:pt x="330155" y="270164"/>
                </a:lnTo>
                <a:lnTo>
                  <a:pt x="286034" y="241224"/>
                </a:lnTo>
                <a:lnTo>
                  <a:pt x="243509" y="213542"/>
                </a:lnTo>
                <a:lnTo>
                  <a:pt x="203008" y="187359"/>
                </a:lnTo>
                <a:lnTo>
                  <a:pt x="164956" y="162914"/>
                </a:lnTo>
                <a:lnTo>
                  <a:pt x="129782" y="140447"/>
                </a:lnTo>
                <a:lnTo>
                  <a:pt x="69774" y="102407"/>
                </a:lnTo>
                <a:lnTo>
                  <a:pt x="26400" y="75155"/>
                </a:lnTo>
                <a:lnTo>
                  <a:pt x="0" y="58702"/>
                </a:lnTo>
                <a:lnTo>
                  <a:pt x="276441" y="47313"/>
                </a:lnTo>
                <a:lnTo>
                  <a:pt x="525407" y="37130"/>
                </a:lnTo>
                <a:lnTo>
                  <a:pt x="748493" y="28161"/>
                </a:lnTo>
                <a:lnTo>
                  <a:pt x="947297" y="20414"/>
                </a:lnTo>
                <a:lnTo>
                  <a:pt x="1123413" y="13895"/>
                </a:lnTo>
                <a:lnTo>
                  <a:pt x="1278437" y="8613"/>
                </a:lnTo>
                <a:lnTo>
                  <a:pt x="1413966" y="4575"/>
                </a:lnTo>
                <a:lnTo>
                  <a:pt x="1531596" y="1789"/>
                </a:lnTo>
                <a:lnTo>
                  <a:pt x="1632922" y="261"/>
                </a:lnTo>
                <a:lnTo>
                  <a:pt x="1719540" y="0"/>
                </a:lnTo>
                <a:lnTo>
                  <a:pt x="1793046" y="1012"/>
                </a:lnTo>
                <a:lnTo>
                  <a:pt x="1855036" y="3306"/>
                </a:lnTo>
                <a:lnTo>
                  <a:pt x="1907107" y="6889"/>
                </a:lnTo>
                <a:lnTo>
                  <a:pt x="1950853" y="11768"/>
                </a:lnTo>
                <a:lnTo>
                  <a:pt x="2019757" y="25445"/>
                </a:lnTo>
                <a:lnTo>
                  <a:pt x="2074516" y="44397"/>
                </a:lnTo>
                <a:lnTo>
                  <a:pt x="2127897" y="68684"/>
                </a:lnTo>
                <a:lnTo>
                  <a:pt x="2160670" y="112871"/>
                </a:lnTo>
                <a:lnTo>
                  <a:pt x="2190168" y="152733"/>
                </a:lnTo>
                <a:lnTo>
                  <a:pt x="2216564" y="188595"/>
                </a:lnTo>
                <a:lnTo>
                  <a:pt x="2240030" y="220778"/>
                </a:lnTo>
                <a:lnTo>
                  <a:pt x="2278863" y="275395"/>
                </a:lnTo>
                <a:lnTo>
                  <a:pt x="2308046" y="319163"/>
                </a:lnTo>
                <a:lnTo>
                  <a:pt x="2328956" y="354658"/>
                </a:lnTo>
                <a:lnTo>
                  <a:pt x="2347826" y="398029"/>
                </a:lnTo>
                <a:lnTo>
                  <a:pt x="2355840" y="437285"/>
                </a:lnTo>
                <a:lnTo>
                  <a:pt x="2357650" y="481126"/>
                </a:lnTo>
                <a:lnTo>
                  <a:pt x="2357678" y="498262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3438420" y="3138208"/>
            <a:ext cx="1638935" cy="572135"/>
          </a:xfrm>
          <a:custGeom>
            <a:avLst/>
            <a:gdLst/>
            <a:ahLst/>
            <a:cxnLst/>
            <a:rect l="l" t="t" r="r" b="b"/>
            <a:pathLst>
              <a:path w="1638934" h="572135">
                <a:moveTo>
                  <a:pt x="1522023" y="459502"/>
                </a:moveTo>
                <a:lnTo>
                  <a:pt x="425492" y="459502"/>
                </a:lnTo>
                <a:lnTo>
                  <a:pt x="453012" y="459502"/>
                </a:lnTo>
                <a:lnTo>
                  <a:pt x="481073" y="460224"/>
                </a:lnTo>
                <a:lnTo>
                  <a:pt x="541042" y="463741"/>
                </a:lnTo>
                <a:lnTo>
                  <a:pt x="609834" y="469876"/>
                </a:lnTo>
                <a:lnTo>
                  <a:pt x="790179" y="489295"/>
                </a:lnTo>
                <a:lnTo>
                  <a:pt x="1232174" y="543539"/>
                </a:lnTo>
                <a:lnTo>
                  <a:pt x="1385190" y="560283"/>
                </a:lnTo>
                <a:lnTo>
                  <a:pt x="1431181" y="564514"/>
                </a:lnTo>
                <a:lnTo>
                  <a:pt x="1473941" y="567879"/>
                </a:lnTo>
                <a:lnTo>
                  <a:pt x="1513038" y="570265"/>
                </a:lnTo>
                <a:lnTo>
                  <a:pt x="1578504" y="571640"/>
                </a:lnTo>
                <a:lnTo>
                  <a:pt x="1604005" y="570401"/>
                </a:lnTo>
                <a:lnTo>
                  <a:pt x="1624107" y="567725"/>
                </a:lnTo>
                <a:lnTo>
                  <a:pt x="1638376" y="563499"/>
                </a:lnTo>
                <a:lnTo>
                  <a:pt x="1522023" y="459502"/>
                </a:lnTo>
                <a:close/>
              </a:path>
              <a:path w="1638934" h="572135">
                <a:moveTo>
                  <a:pt x="622782" y="0"/>
                </a:moveTo>
                <a:lnTo>
                  <a:pt x="225650" y="295047"/>
                </a:lnTo>
                <a:lnTo>
                  <a:pt x="184119" y="326594"/>
                </a:lnTo>
                <a:lnTo>
                  <a:pt x="148328" y="354178"/>
                </a:lnTo>
                <a:lnTo>
                  <a:pt x="117854" y="378149"/>
                </a:lnTo>
                <a:lnTo>
                  <a:pt x="70989" y="416793"/>
                </a:lnTo>
                <a:lnTo>
                  <a:pt x="39790" y="445609"/>
                </a:lnTo>
                <a:lnTo>
                  <a:pt x="14187" y="477144"/>
                </a:lnTo>
                <a:lnTo>
                  <a:pt x="0" y="513549"/>
                </a:lnTo>
                <a:lnTo>
                  <a:pt x="201467" y="481592"/>
                </a:lnTo>
                <a:lnTo>
                  <a:pt x="240715" y="475912"/>
                </a:lnTo>
                <a:lnTo>
                  <a:pt x="309748" y="467167"/>
                </a:lnTo>
                <a:lnTo>
                  <a:pt x="369862" y="461756"/>
                </a:lnTo>
                <a:lnTo>
                  <a:pt x="425492" y="459502"/>
                </a:lnTo>
                <a:lnTo>
                  <a:pt x="1522023" y="459502"/>
                </a:lnTo>
                <a:lnTo>
                  <a:pt x="1337466" y="295012"/>
                </a:lnTo>
                <a:lnTo>
                  <a:pt x="1257316" y="224300"/>
                </a:lnTo>
                <a:lnTo>
                  <a:pt x="1194052" y="169416"/>
                </a:lnTo>
                <a:lnTo>
                  <a:pt x="1143698" y="127013"/>
                </a:lnTo>
                <a:lnTo>
                  <a:pt x="1102240" y="93710"/>
                </a:lnTo>
                <a:lnTo>
                  <a:pt x="1065663" y="66126"/>
                </a:lnTo>
                <a:lnTo>
                  <a:pt x="1029952" y="40880"/>
                </a:lnTo>
                <a:lnTo>
                  <a:pt x="1014831" y="30575"/>
                </a:lnTo>
                <a:lnTo>
                  <a:pt x="711941" y="30575"/>
                </a:lnTo>
                <a:lnTo>
                  <a:pt x="699747" y="30269"/>
                </a:lnTo>
                <a:lnTo>
                  <a:pt x="654900" y="19568"/>
                </a:lnTo>
                <a:lnTo>
                  <a:pt x="631538" y="5809"/>
                </a:lnTo>
                <a:lnTo>
                  <a:pt x="622782" y="0"/>
                </a:lnTo>
                <a:close/>
              </a:path>
              <a:path w="1638934" h="572135">
                <a:moveTo>
                  <a:pt x="969225" y="0"/>
                </a:moveTo>
                <a:lnTo>
                  <a:pt x="829507" y="19568"/>
                </a:lnTo>
                <a:lnTo>
                  <a:pt x="780129" y="25683"/>
                </a:lnTo>
                <a:lnTo>
                  <a:pt x="741633" y="29352"/>
                </a:lnTo>
                <a:lnTo>
                  <a:pt x="711941" y="30575"/>
                </a:lnTo>
                <a:lnTo>
                  <a:pt x="1014831" y="30575"/>
                </a:lnTo>
                <a:lnTo>
                  <a:pt x="96922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3438420" y="3138208"/>
            <a:ext cx="1638935" cy="572135"/>
          </a:xfrm>
          <a:custGeom>
            <a:avLst/>
            <a:gdLst/>
            <a:ahLst/>
            <a:cxnLst/>
            <a:rect l="l" t="t" r="r" b="b"/>
            <a:pathLst>
              <a:path w="1638934" h="572135">
                <a:moveTo>
                  <a:pt x="622782" y="0"/>
                </a:moveTo>
                <a:lnTo>
                  <a:pt x="536690" y="63656"/>
                </a:lnTo>
                <a:lnTo>
                  <a:pt x="459186" y="121005"/>
                </a:lnTo>
                <a:lnTo>
                  <a:pt x="389801" y="172429"/>
                </a:lnTo>
                <a:lnTo>
                  <a:pt x="328069" y="218315"/>
                </a:lnTo>
                <a:lnTo>
                  <a:pt x="273523" y="259048"/>
                </a:lnTo>
                <a:lnTo>
                  <a:pt x="225695" y="295012"/>
                </a:lnTo>
                <a:lnTo>
                  <a:pt x="184119" y="326594"/>
                </a:lnTo>
                <a:lnTo>
                  <a:pt x="148328" y="354178"/>
                </a:lnTo>
                <a:lnTo>
                  <a:pt x="117854" y="378149"/>
                </a:lnTo>
                <a:lnTo>
                  <a:pt x="70989" y="416793"/>
                </a:lnTo>
                <a:lnTo>
                  <a:pt x="39790" y="445609"/>
                </a:lnTo>
                <a:lnTo>
                  <a:pt x="14187" y="477144"/>
                </a:lnTo>
                <a:lnTo>
                  <a:pt x="0" y="513549"/>
                </a:lnTo>
                <a:lnTo>
                  <a:pt x="58147" y="504130"/>
                </a:lnTo>
                <a:lnTo>
                  <a:pt x="110738" y="495678"/>
                </a:lnTo>
                <a:lnTo>
                  <a:pt x="158326" y="488173"/>
                </a:lnTo>
                <a:lnTo>
                  <a:pt x="201467" y="481592"/>
                </a:lnTo>
                <a:lnTo>
                  <a:pt x="240715" y="475912"/>
                </a:lnTo>
                <a:lnTo>
                  <a:pt x="309748" y="467167"/>
                </a:lnTo>
                <a:lnTo>
                  <a:pt x="369862" y="461756"/>
                </a:lnTo>
                <a:lnTo>
                  <a:pt x="425492" y="459502"/>
                </a:lnTo>
                <a:lnTo>
                  <a:pt x="453012" y="459502"/>
                </a:lnTo>
                <a:lnTo>
                  <a:pt x="510232" y="461644"/>
                </a:lnTo>
                <a:lnTo>
                  <a:pt x="574058" y="466493"/>
                </a:lnTo>
                <a:lnTo>
                  <a:pt x="648924" y="473868"/>
                </a:lnTo>
                <a:lnTo>
                  <a:pt x="691884" y="478447"/>
                </a:lnTo>
                <a:lnTo>
                  <a:pt x="739267" y="483590"/>
                </a:lnTo>
                <a:lnTo>
                  <a:pt x="790179" y="489295"/>
                </a:lnTo>
                <a:lnTo>
                  <a:pt x="843067" y="495506"/>
                </a:lnTo>
                <a:lnTo>
                  <a:pt x="897498" y="502107"/>
                </a:lnTo>
                <a:lnTo>
                  <a:pt x="953037" y="508986"/>
                </a:lnTo>
                <a:lnTo>
                  <a:pt x="1009251" y="516028"/>
                </a:lnTo>
                <a:lnTo>
                  <a:pt x="1065705" y="523119"/>
                </a:lnTo>
                <a:lnTo>
                  <a:pt x="1121966" y="530143"/>
                </a:lnTo>
                <a:lnTo>
                  <a:pt x="1177600" y="536988"/>
                </a:lnTo>
                <a:lnTo>
                  <a:pt x="1232174" y="543539"/>
                </a:lnTo>
                <a:lnTo>
                  <a:pt x="1285252" y="549681"/>
                </a:lnTo>
                <a:lnTo>
                  <a:pt x="1336402" y="555300"/>
                </a:lnTo>
                <a:lnTo>
                  <a:pt x="1385190" y="560283"/>
                </a:lnTo>
                <a:lnTo>
                  <a:pt x="1431181" y="564514"/>
                </a:lnTo>
                <a:lnTo>
                  <a:pt x="1473941" y="567879"/>
                </a:lnTo>
                <a:lnTo>
                  <a:pt x="1513038" y="570265"/>
                </a:lnTo>
                <a:lnTo>
                  <a:pt x="1578504" y="571640"/>
                </a:lnTo>
                <a:lnTo>
                  <a:pt x="1604005" y="570401"/>
                </a:lnTo>
                <a:lnTo>
                  <a:pt x="1624107" y="567725"/>
                </a:lnTo>
                <a:lnTo>
                  <a:pt x="1638376" y="563499"/>
                </a:lnTo>
                <a:lnTo>
                  <a:pt x="1564720" y="497651"/>
                </a:lnTo>
                <a:lnTo>
                  <a:pt x="1498307" y="438305"/>
                </a:lnTo>
                <a:lnTo>
                  <a:pt x="1438635" y="385037"/>
                </a:lnTo>
                <a:lnTo>
                  <a:pt x="1385202" y="337425"/>
                </a:lnTo>
                <a:lnTo>
                  <a:pt x="1337505" y="295047"/>
                </a:lnTo>
                <a:lnTo>
                  <a:pt x="1295044" y="257480"/>
                </a:lnTo>
                <a:lnTo>
                  <a:pt x="1257316" y="224300"/>
                </a:lnTo>
                <a:lnTo>
                  <a:pt x="1223819" y="195087"/>
                </a:lnTo>
                <a:lnTo>
                  <a:pt x="1194052" y="169416"/>
                </a:lnTo>
                <a:lnTo>
                  <a:pt x="1143698" y="127013"/>
                </a:lnTo>
                <a:lnTo>
                  <a:pt x="1102240" y="93710"/>
                </a:lnTo>
                <a:lnTo>
                  <a:pt x="1065663" y="66126"/>
                </a:lnTo>
                <a:lnTo>
                  <a:pt x="1029952" y="40880"/>
                </a:lnTo>
                <a:lnTo>
                  <a:pt x="991091" y="14591"/>
                </a:lnTo>
                <a:lnTo>
                  <a:pt x="969225" y="0"/>
                </a:lnTo>
                <a:lnTo>
                  <a:pt x="928526" y="5809"/>
                </a:lnTo>
                <a:lnTo>
                  <a:pt x="891846" y="11007"/>
                </a:lnTo>
                <a:lnTo>
                  <a:pt x="829507" y="19568"/>
                </a:lnTo>
                <a:lnTo>
                  <a:pt x="780129" y="25683"/>
                </a:lnTo>
                <a:lnTo>
                  <a:pt x="741633" y="29352"/>
                </a:lnTo>
                <a:lnTo>
                  <a:pt x="711941" y="30575"/>
                </a:lnTo>
                <a:lnTo>
                  <a:pt x="699747" y="30269"/>
                </a:lnTo>
                <a:lnTo>
                  <a:pt x="654900" y="19568"/>
                </a:lnTo>
                <a:lnTo>
                  <a:pt x="631538" y="5809"/>
                </a:lnTo>
                <a:lnTo>
                  <a:pt x="622782" y="0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2940157" y="4100607"/>
            <a:ext cx="2676525" cy="393065"/>
          </a:xfrm>
          <a:custGeom>
            <a:avLst/>
            <a:gdLst/>
            <a:ahLst/>
            <a:cxnLst/>
            <a:rect l="l" t="t" r="r" b="b"/>
            <a:pathLst>
              <a:path w="2676525" h="393064">
                <a:moveTo>
                  <a:pt x="1522827" y="0"/>
                </a:moveTo>
                <a:lnTo>
                  <a:pt x="78663" y="10697"/>
                </a:lnTo>
                <a:lnTo>
                  <a:pt x="55917" y="46244"/>
                </a:lnTo>
                <a:lnTo>
                  <a:pt x="34250" y="87387"/>
                </a:lnTo>
                <a:lnTo>
                  <a:pt x="16090" y="130283"/>
                </a:lnTo>
                <a:lnTo>
                  <a:pt x="3864" y="171085"/>
                </a:lnTo>
                <a:lnTo>
                  <a:pt x="0" y="205948"/>
                </a:lnTo>
                <a:lnTo>
                  <a:pt x="989" y="215585"/>
                </a:lnTo>
                <a:lnTo>
                  <a:pt x="32744" y="245922"/>
                </a:lnTo>
                <a:lnTo>
                  <a:pt x="75514" y="259174"/>
                </a:lnTo>
                <a:lnTo>
                  <a:pt x="122367" y="270371"/>
                </a:lnTo>
                <a:lnTo>
                  <a:pt x="198321" y="286992"/>
                </a:lnTo>
                <a:lnTo>
                  <a:pt x="548195" y="360353"/>
                </a:lnTo>
                <a:lnTo>
                  <a:pt x="641944" y="368981"/>
                </a:lnTo>
                <a:lnTo>
                  <a:pt x="723320" y="372966"/>
                </a:lnTo>
                <a:lnTo>
                  <a:pt x="823842" y="376685"/>
                </a:lnTo>
                <a:lnTo>
                  <a:pt x="1211358" y="385879"/>
                </a:lnTo>
                <a:lnTo>
                  <a:pt x="1970207" y="392484"/>
                </a:lnTo>
                <a:lnTo>
                  <a:pt x="2366065" y="389621"/>
                </a:lnTo>
                <a:lnTo>
                  <a:pt x="2470757" y="387312"/>
                </a:lnTo>
                <a:lnTo>
                  <a:pt x="2556999" y="384266"/>
                </a:lnTo>
                <a:lnTo>
                  <a:pt x="2621899" y="380445"/>
                </a:lnTo>
                <a:lnTo>
                  <a:pt x="2662565" y="375813"/>
                </a:lnTo>
                <a:lnTo>
                  <a:pt x="2676105" y="370336"/>
                </a:lnTo>
                <a:lnTo>
                  <a:pt x="2673236" y="353217"/>
                </a:lnTo>
                <a:lnTo>
                  <a:pt x="2665231" y="310478"/>
                </a:lnTo>
                <a:lnTo>
                  <a:pt x="2651483" y="265484"/>
                </a:lnTo>
                <a:lnTo>
                  <a:pt x="2627189" y="221448"/>
                </a:lnTo>
                <a:lnTo>
                  <a:pt x="2597433" y="180683"/>
                </a:lnTo>
                <a:lnTo>
                  <a:pt x="2570304" y="146564"/>
                </a:lnTo>
                <a:lnTo>
                  <a:pt x="2516276" y="80623"/>
                </a:lnTo>
                <a:lnTo>
                  <a:pt x="2480380" y="67803"/>
                </a:lnTo>
                <a:lnTo>
                  <a:pt x="2412516" y="45999"/>
                </a:lnTo>
                <a:lnTo>
                  <a:pt x="2337699" y="28960"/>
                </a:lnTo>
                <a:lnTo>
                  <a:pt x="2293112" y="22096"/>
                </a:lnTo>
                <a:lnTo>
                  <a:pt x="2241303" y="16266"/>
                </a:lnTo>
                <a:lnTo>
                  <a:pt x="2180442" y="11418"/>
                </a:lnTo>
                <a:lnTo>
                  <a:pt x="2108703" y="7498"/>
                </a:lnTo>
                <a:lnTo>
                  <a:pt x="2024255" y="4455"/>
                </a:lnTo>
                <a:lnTo>
                  <a:pt x="1809925" y="789"/>
                </a:lnTo>
                <a:lnTo>
                  <a:pt x="152282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940157" y="4100607"/>
            <a:ext cx="2676525" cy="393065"/>
          </a:xfrm>
          <a:custGeom>
            <a:avLst/>
            <a:gdLst/>
            <a:ahLst/>
            <a:cxnLst/>
            <a:rect l="l" t="t" r="r" b="b"/>
            <a:pathLst>
              <a:path w="2676525" h="393064">
                <a:moveTo>
                  <a:pt x="2676105" y="370336"/>
                </a:moveTo>
                <a:lnTo>
                  <a:pt x="2621899" y="380445"/>
                </a:lnTo>
                <a:lnTo>
                  <a:pt x="2556999" y="384266"/>
                </a:lnTo>
                <a:lnTo>
                  <a:pt x="2470757" y="387312"/>
                </a:lnTo>
                <a:lnTo>
                  <a:pt x="2366065" y="389621"/>
                </a:lnTo>
                <a:lnTo>
                  <a:pt x="2245814" y="391229"/>
                </a:lnTo>
                <a:lnTo>
                  <a:pt x="2112898" y="392171"/>
                </a:lnTo>
                <a:lnTo>
                  <a:pt x="1970207" y="392484"/>
                </a:lnTo>
                <a:lnTo>
                  <a:pt x="1820634" y="392204"/>
                </a:lnTo>
                <a:lnTo>
                  <a:pt x="1667071" y="391367"/>
                </a:lnTo>
                <a:lnTo>
                  <a:pt x="1512409" y="390010"/>
                </a:lnTo>
                <a:lnTo>
                  <a:pt x="1359541" y="388168"/>
                </a:lnTo>
                <a:lnTo>
                  <a:pt x="1211358" y="385879"/>
                </a:lnTo>
                <a:lnTo>
                  <a:pt x="1070753" y="383178"/>
                </a:lnTo>
                <a:lnTo>
                  <a:pt x="940617" y="380101"/>
                </a:lnTo>
                <a:lnTo>
                  <a:pt x="823842" y="376685"/>
                </a:lnTo>
                <a:lnTo>
                  <a:pt x="723320" y="372966"/>
                </a:lnTo>
                <a:lnTo>
                  <a:pt x="641944" y="368981"/>
                </a:lnTo>
                <a:lnTo>
                  <a:pt x="582605" y="364764"/>
                </a:lnTo>
                <a:lnTo>
                  <a:pt x="479796" y="346090"/>
                </a:lnTo>
                <a:lnTo>
                  <a:pt x="418193" y="333237"/>
                </a:lnTo>
                <a:lnTo>
                  <a:pt x="362989" y="321704"/>
                </a:lnTo>
                <a:lnTo>
                  <a:pt x="313786" y="311400"/>
                </a:lnTo>
                <a:lnTo>
                  <a:pt x="270188" y="302237"/>
                </a:lnTo>
                <a:lnTo>
                  <a:pt x="231797" y="294123"/>
                </a:lnTo>
                <a:lnTo>
                  <a:pt x="169050" y="280687"/>
                </a:lnTo>
                <a:lnTo>
                  <a:pt x="122367" y="270371"/>
                </a:lnTo>
                <a:lnTo>
                  <a:pt x="75514" y="259174"/>
                </a:lnTo>
                <a:lnTo>
                  <a:pt x="32744" y="245922"/>
                </a:lnTo>
                <a:lnTo>
                  <a:pt x="989" y="215585"/>
                </a:lnTo>
                <a:lnTo>
                  <a:pt x="0" y="205948"/>
                </a:lnTo>
                <a:lnTo>
                  <a:pt x="209" y="195224"/>
                </a:lnTo>
                <a:lnTo>
                  <a:pt x="11235" y="144306"/>
                </a:lnTo>
                <a:lnTo>
                  <a:pt x="27687" y="101681"/>
                </a:lnTo>
                <a:lnTo>
                  <a:pt x="48454" y="59526"/>
                </a:lnTo>
                <a:lnTo>
                  <a:pt x="71111" y="21687"/>
                </a:lnTo>
                <a:lnTo>
                  <a:pt x="390737" y="7859"/>
                </a:lnTo>
                <a:lnTo>
                  <a:pt x="671821" y="5373"/>
                </a:lnTo>
                <a:lnTo>
                  <a:pt x="923744" y="3292"/>
                </a:lnTo>
                <a:lnTo>
                  <a:pt x="1148334" y="1667"/>
                </a:lnTo>
                <a:lnTo>
                  <a:pt x="1347419" y="553"/>
                </a:lnTo>
                <a:lnTo>
                  <a:pt x="1522827" y="0"/>
                </a:lnTo>
                <a:lnTo>
                  <a:pt x="1676386" y="61"/>
                </a:lnTo>
                <a:lnTo>
                  <a:pt x="1809925" y="789"/>
                </a:lnTo>
                <a:lnTo>
                  <a:pt x="1925272" y="2236"/>
                </a:lnTo>
                <a:lnTo>
                  <a:pt x="2024255" y="4455"/>
                </a:lnTo>
                <a:lnTo>
                  <a:pt x="2108703" y="7498"/>
                </a:lnTo>
                <a:lnTo>
                  <a:pt x="2180442" y="11418"/>
                </a:lnTo>
                <a:lnTo>
                  <a:pt x="2241303" y="16266"/>
                </a:lnTo>
                <a:lnTo>
                  <a:pt x="2293112" y="22096"/>
                </a:lnTo>
                <a:lnTo>
                  <a:pt x="2337699" y="28960"/>
                </a:lnTo>
                <a:lnTo>
                  <a:pt x="2376891" y="36910"/>
                </a:lnTo>
                <a:lnTo>
                  <a:pt x="2446403" y="56279"/>
                </a:lnTo>
                <a:lnTo>
                  <a:pt x="2516276" y="80623"/>
                </a:lnTo>
                <a:lnTo>
                  <a:pt x="2554192" y="126769"/>
                </a:lnTo>
                <a:lnTo>
                  <a:pt x="2584677" y="164463"/>
                </a:lnTo>
                <a:lnTo>
                  <a:pt x="2608690" y="195443"/>
                </a:lnTo>
                <a:lnTo>
                  <a:pt x="2634671" y="233127"/>
                </a:lnTo>
                <a:lnTo>
                  <a:pt x="2655609" y="276099"/>
                </a:lnTo>
                <a:lnTo>
                  <a:pt x="2667919" y="323506"/>
                </a:lnTo>
                <a:lnTo>
                  <a:pt x="2676105" y="370336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3018814" y="3735097"/>
            <a:ext cx="2437765" cy="446405"/>
          </a:xfrm>
          <a:custGeom>
            <a:avLst/>
            <a:gdLst/>
            <a:ahLst/>
            <a:cxnLst/>
            <a:rect l="l" t="t" r="r" b="b"/>
            <a:pathLst>
              <a:path w="2437765" h="446404">
                <a:moveTo>
                  <a:pt x="2382490" y="374620"/>
                </a:moveTo>
                <a:lnTo>
                  <a:pt x="591120" y="374620"/>
                </a:lnTo>
                <a:lnTo>
                  <a:pt x="693720" y="375489"/>
                </a:lnTo>
                <a:lnTo>
                  <a:pt x="872533" y="380220"/>
                </a:lnTo>
                <a:lnTo>
                  <a:pt x="1466407" y="405893"/>
                </a:lnTo>
                <a:lnTo>
                  <a:pt x="1478559" y="406182"/>
                </a:lnTo>
                <a:lnTo>
                  <a:pt x="1500901" y="406317"/>
                </a:lnTo>
                <a:lnTo>
                  <a:pt x="1535921" y="407260"/>
                </a:lnTo>
                <a:lnTo>
                  <a:pt x="2437612" y="446136"/>
                </a:lnTo>
                <a:lnTo>
                  <a:pt x="2421756" y="426255"/>
                </a:lnTo>
                <a:lnTo>
                  <a:pt x="2417075" y="420322"/>
                </a:lnTo>
                <a:lnTo>
                  <a:pt x="2392470" y="388110"/>
                </a:lnTo>
                <a:lnTo>
                  <a:pt x="2382490" y="374620"/>
                </a:lnTo>
                <a:close/>
              </a:path>
              <a:path w="2437765" h="446404">
                <a:moveTo>
                  <a:pt x="801455" y="0"/>
                </a:moveTo>
                <a:lnTo>
                  <a:pt x="730621" y="3160"/>
                </a:lnTo>
                <a:lnTo>
                  <a:pt x="656316" y="15342"/>
                </a:lnTo>
                <a:lnTo>
                  <a:pt x="616072" y="25006"/>
                </a:lnTo>
                <a:lnTo>
                  <a:pt x="572811" y="37152"/>
                </a:lnTo>
                <a:lnTo>
                  <a:pt x="525818" y="51857"/>
                </a:lnTo>
                <a:lnTo>
                  <a:pt x="474377" y="69196"/>
                </a:lnTo>
                <a:lnTo>
                  <a:pt x="417771" y="89245"/>
                </a:lnTo>
                <a:lnTo>
                  <a:pt x="209803" y="166406"/>
                </a:lnTo>
                <a:lnTo>
                  <a:pt x="166167" y="189272"/>
                </a:lnTo>
                <a:lnTo>
                  <a:pt x="130443" y="215077"/>
                </a:lnTo>
                <a:lnTo>
                  <a:pt x="101552" y="242561"/>
                </a:lnTo>
                <a:lnTo>
                  <a:pt x="68667" y="284181"/>
                </a:lnTo>
                <a:lnTo>
                  <a:pt x="45087" y="322497"/>
                </a:lnTo>
                <a:lnTo>
                  <a:pt x="38665" y="333801"/>
                </a:lnTo>
                <a:lnTo>
                  <a:pt x="32738" y="344108"/>
                </a:lnTo>
                <a:lnTo>
                  <a:pt x="5794" y="375187"/>
                </a:lnTo>
                <a:lnTo>
                  <a:pt x="0" y="376210"/>
                </a:lnTo>
                <a:lnTo>
                  <a:pt x="8062" y="376480"/>
                </a:lnTo>
                <a:lnTo>
                  <a:pt x="139892" y="379549"/>
                </a:lnTo>
                <a:lnTo>
                  <a:pt x="298119" y="380617"/>
                </a:lnTo>
                <a:lnTo>
                  <a:pt x="403843" y="379459"/>
                </a:lnTo>
                <a:lnTo>
                  <a:pt x="474699" y="377563"/>
                </a:lnTo>
                <a:lnTo>
                  <a:pt x="547274" y="375074"/>
                </a:lnTo>
                <a:lnTo>
                  <a:pt x="591120" y="374620"/>
                </a:lnTo>
                <a:lnTo>
                  <a:pt x="2382490" y="374620"/>
                </a:lnTo>
                <a:lnTo>
                  <a:pt x="2372160" y="360540"/>
                </a:lnTo>
                <a:lnTo>
                  <a:pt x="2267775" y="216355"/>
                </a:lnTo>
                <a:lnTo>
                  <a:pt x="1843421" y="128913"/>
                </a:lnTo>
                <a:lnTo>
                  <a:pt x="1715363" y="100951"/>
                </a:lnTo>
                <a:lnTo>
                  <a:pt x="1694956" y="96820"/>
                </a:lnTo>
                <a:lnTo>
                  <a:pt x="1656173" y="89859"/>
                </a:lnTo>
                <a:lnTo>
                  <a:pt x="1616991" y="84379"/>
                </a:lnTo>
                <a:lnTo>
                  <a:pt x="1573680" y="80073"/>
                </a:lnTo>
                <a:lnTo>
                  <a:pt x="1522511" y="76636"/>
                </a:lnTo>
                <a:lnTo>
                  <a:pt x="1422866" y="72441"/>
                </a:lnTo>
                <a:lnTo>
                  <a:pt x="1164666" y="65466"/>
                </a:lnTo>
                <a:lnTo>
                  <a:pt x="1050424" y="38594"/>
                </a:lnTo>
                <a:lnTo>
                  <a:pt x="1000953" y="27596"/>
                </a:lnTo>
                <a:lnTo>
                  <a:pt x="955627" y="18322"/>
                </a:lnTo>
                <a:lnTo>
                  <a:pt x="913731" y="10851"/>
                </a:lnTo>
                <a:lnTo>
                  <a:pt x="874547" y="5256"/>
                </a:lnTo>
                <a:lnTo>
                  <a:pt x="837361" y="1613"/>
                </a:lnTo>
                <a:lnTo>
                  <a:pt x="80145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3018814" y="3735097"/>
            <a:ext cx="2437765" cy="446405"/>
          </a:xfrm>
          <a:custGeom>
            <a:avLst/>
            <a:gdLst/>
            <a:ahLst/>
            <a:cxnLst/>
            <a:rect l="l" t="t" r="r" b="b"/>
            <a:pathLst>
              <a:path w="2437765" h="446404">
                <a:moveTo>
                  <a:pt x="2437612" y="446136"/>
                </a:moveTo>
                <a:lnTo>
                  <a:pt x="2307945" y="440437"/>
                </a:lnTo>
                <a:lnTo>
                  <a:pt x="2191195" y="435308"/>
                </a:lnTo>
                <a:lnTo>
                  <a:pt x="2086643" y="430719"/>
                </a:lnTo>
                <a:lnTo>
                  <a:pt x="1993570" y="426638"/>
                </a:lnTo>
                <a:lnTo>
                  <a:pt x="1911256" y="423037"/>
                </a:lnTo>
                <a:lnTo>
                  <a:pt x="1838982" y="419886"/>
                </a:lnTo>
                <a:lnTo>
                  <a:pt x="1776029" y="417154"/>
                </a:lnTo>
                <a:lnTo>
                  <a:pt x="1721678" y="414812"/>
                </a:lnTo>
                <a:lnTo>
                  <a:pt x="1675209" y="412829"/>
                </a:lnTo>
                <a:lnTo>
                  <a:pt x="1635902" y="411176"/>
                </a:lnTo>
                <a:lnTo>
                  <a:pt x="1575902" y="408739"/>
                </a:lnTo>
                <a:lnTo>
                  <a:pt x="1535921" y="407260"/>
                </a:lnTo>
                <a:lnTo>
                  <a:pt x="1493004" y="406222"/>
                </a:lnTo>
                <a:lnTo>
                  <a:pt x="1478559" y="406182"/>
                </a:lnTo>
                <a:lnTo>
                  <a:pt x="1466407" y="405893"/>
                </a:lnTo>
                <a:lnTo>
                  <a:pt x="1416628" y="403787"/>
                </a:lnTo>
                <a:lnTo>
                  <a:pt x="1338378" y="400093"/>
                </a:lnTo>
                <a:lnTo>
                  <a:pt x="1290637" y="397819"/>
                </a:lnTo>
                <a:lnTo>
                  <a:pt x="1238251" y="395350"/>
                </a:lnTo>
                <a:lnTo>
                  <a:pt x="1182043" y="392753"/>
                </a:lnTo>
                <a:lnTo>
                  <a:pt x="1122838" y="390097"/>
                </a:lnTo>
                <a:lnTo>
                  <a:pt x="1061461" y="387448"/>
                </a:lnTo>
                <a:lnTo>
                  <a:pt x="998735" y="384874"/>
                </a:lnTo>
                <a:lnTo>
                  <a:pt x="935484" y="382442"/>
                </a:lnTo>
                <a:lnTo>
                  <a:pt x="872533" y="380220"/>
                </a:lnTo>
                <a:lnTo>
                  <a:pt x="810706" y="378276"/>
                </a:lnTo>
                <a:lnTo>
                  <a:pt x="750827" y="376676"/>
                </a:lnTo>
                <a:lnTo>
                  <a:pt x="693720" y="375489"/>
                </a:lnTo>
                <a:lnTo>
                  <a:pt x="640210" y="374781"/>
                </a:lnTo>
                <a:lnTo>
                  <a:pt x="591120" y="374620"/>
                </a:lnTo>
                <a:lnTo>
                  <a:pt x="547274" y="375074"/>
                </a:lnTo>
                <a:lnTo>
                  <a:pt x="509498" y="376210"/>
                </a:lnTo>
                <a:lnTo>
                  <a:pt x="474699" y="377563"/>
                </a:lnTo>
                <a:lnTo>
                  <a:pt x="439398" y="378638"/>
                </a:lnTo>
                <a:lnTo>
                  <a:pt x="368279" y="380048"/>
                </a:lnTo>
                <a:lnTo>
                  <a:pt x="298119" y="380617"/>
                </a:lnTo>
                <a:lnTo>
                  <a:pt x="264016" y="380644"/>
                </a:lnTo>
                <a:lnTo>
                  <a:pt x="230895" y="380527"/>
                </a:lnTo>
                <a:lnTo>
                  <a:pt x="168586" y="379958"/>
                </a:lnTo>
                <a:lnTo>
                  <a:pt x="113170" y="379088"/>
                </a:lnTo>
                <a:lnTo>
                  <a:pt x="66625" y="378099"/>
                </a:lnTo>
                <a:lnTo>
                  <a:pt x="17769" y="376783"/>
                </a:lnTo>
                <a:lnTo>
                  <a:pt x="0" y="376210"/>
                </a:lnTo>
                <a:lnTo>
                  <a:pt x="5794" y="375187"/>
                </a:lnTo>
                <a:lnTo>
                  <a:pt x="11273" y="372223"/>
                </a:lnTo>
                <a:lnTo>
                  <a:pt x="38665" y="333801"/>
                </a:lnTo>
                <a:lnTo>
                  <a:pt x="45087" y="322497"/>
                </a:lnTo>
                <a:lnTo>
                  <a:pt x="52138" y="310355"/>
                </a:lnTo>
                <a:lnTo>
                  <a:pt x="78415" y="270465"/>
                </a:lnTo>
                <a:lnTo>
                  <a:pt x="115210" y="228688"/>
                </a:lnTo>
                <a:lnTo>
                  <a:pt x="147383" y="201886"/>
                </a:lnTo>
                <a:lnTo>
                  <a:pt x="186929" y="177393"/>
                </a:lnTo>
                <a:lnTo>
                  <a:pt x="286200" y="137774"/>
                </a:lnTo>
                <a:lnTo>
                  <a:pt x="355284" y="112079"/>
                </a:lnTo>
                <a:lnTo>
                  <a:pt x="417771" y="89245"/>
                </a:lnTo>
                <a:lnTo>
                  <a:pt x="474377" y="69196"/>
                </a:lnTo>
                <a:lnTo>
                  <a:pt x="525818" y="51857"/>
                </a:lnTo>
                <a:lnTo>
                  <a:pt x="572811" y="37152"/>
                </a:lnTo>
                <a:lnTo>
                  <a:pt x="616072" y="25006"/>
                </a:lnTo>
                <a:lnTo>
                  <a:pt x="656316" y="15342"/>
                </a:lnTo>
                <a:lnTo>
                  <a:pt x="694260" y="8085"/>
                </a:lnTo>
                <a:lnTo>
                  <a:pt x="766114" y="490"/>
                </a:lnTo>
                <a:lnTo>
                  <a:pt x="801455" y="0"/>
                </a:lnTo>
                <a:lnTo>
                  <a:pt x="837361" y="1613"/>
                </a:lnTo>
                <a:lnTo>
                  <a:pt x="913731" y="10851"/>
                </a:lnTo>
                <a:lnTo>
                  <a:pt x="955627" y="18322"/>
                </a:lnTo>
                <a:lnTo>
                  <a:pt x="1000953" y="27596"/>
                </a:lnTo>
                <a:lnTo>
                  <a:pt x="1050424" y="38594"/>
                </a:lnTo>
                <a:lnTo>
                  <a:pt x="1104756" y="51243"/>
                </a:lnTo>
                <a:lnTo>
                  <a:pt x="1164666" y="65466"/>
                </a:lnTo>
                <a:lnTo>
                  <a:pt x="1227694" y="67038"/>
                </a:lnTo>
                <a:lnTo>
                  <a:pt x="1284562" y="68483"/>
                </a:lnTo>
                <a:lnTo>
                  <a:pt x="1335735" y="69840"/>
                </a:lnTo>
                <a:lnTo>
                  <a:pt x="1381682" y="71147"/>
                </a:lnTo>
                <a:lnTo>
                  <a:pt x="1422866" y="72441"/>
                </a:lnTo>
                <a:lnTo>
                  <a:pt x="1492815" y="75148"/>
                </a:lnTo>
                <a:lnTo>
                  <a:pt x="1549311" y="78265"/>
                </a:lnTo>
                <a:lnTo>
                  <a:pt x="1596085" y="82098"/>
                </a:lnTo>
                <a:lnTo>
                  <a:pt x="1636865" y="86953"/>
                </a:lnTo>
                <a:lnTo>
                  <a:pt x="1675381" y="93136"/>
                </a:lnTo>
                <a:lnTo>
                  <a:pt x="1715363" y="100951"/>
                </a:lnTo>
                <a:lnTo>
                  <a:pt x="1760540" y="110706"/>
                </a:lnTo>
                <a:lnTo>
                  <a:pt x="1786242" y="116406"/>
                </a:lnTo>
                <a:lnTo>
                  <a:pt x="1814076" y="122539"/>
                </a:lnTo>
                <a:lnTo>
                  <a:pt x="1873959" y="135468"/>
                </a:lnTo>
                <a:lnTo>
                  <a:pt x="1937343" y="148878"/>
                </a:lnTo>
                <a:lnTo>
                  <a:pt x="2001686" y="162291"/>
                </a:lnTo>
                <a:lnTo>
                  <a:pt x="2064447" y="175225"/>
                </a:lnTo>
                <a:lnTo>
                  <a:pt x="2123085" y="187201"/>
                </a:lnTo>
                <a:lnTo>
                  <a:pt x="2175057" y="197738"/>
                </a:lnTo>
                <a:lnTo>
                  <a:pt x="2217823" y="206356"/>
                </a:lnTo>
                <a:lnTo>
                  <a:pt x="2259147" y="214635"/>
                </a:lnTo>
                <a:lnTo>
                  <a:pt x="2267775" y="216355"/>
                </a:lnTo>
                <a:lnTo>
                  <a:pt x="2286305" y="242010"/>
                </a:lnTo>
                <a:lnTo>
                  <a:pt x="2318028" y="285916"/>
                </a:lnTo>
                <a:lnTo>
                  <a:pt x="2343488" y="321101"/>
                </a:lnTo>
                <a:lnTo>
                  <a:pt x="2372160" y="360540"/>
                </a:lnTo>
                <a:lnTo>
                  <a:pt x="2397976" y="395467"/>
                </a:lnTo>
                <a:lnTo>
                  <a:pt x="2421756" y="426255"/>
                </a:lnTo>
                <a:lnTo>
                  <a:pt x="2431897" y="438989"/>
                </a:lnTo>
                <a:lnTo>
                  <a:pt x="2437612" y="446136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3178663" y="3616256"/>
            <a:ext cx="2108200" cy="335280"/>
          </a:xfrm>
          <a:custGeom>
            <a:avLst/>
            <a:gdLst/>
            <a:ahLst/>
            <a:cxnLst/>
            <a:rect l="l" t="t" r="r" b="b"/>
            <a:pathLst>
              <a:path w="2108200" h="335279">
                <a:moveTo>
                  <a:pt x="2071434" y="225310"/>
                </a:moveTo>
                <a:lnTo>
                  <a:pt x="639381" y="225310"/>
                </a:lnTo>
                <a:lnTo>
                  <a:pt x="876999" y="227024"/>
                </a:lnTo>
                <a:lnTo>
                  <a:pt x="1075746" y="231960"/>
                </a:lnTo>
                <a:lnTo>
                  <a:pt x="1174175" y="236286"/>
                </a:lnTo>
                <a:lnTo>
                  <a:pt x="1220715" y="239019"/>
                </a:lnTo>
                <a:lnTo>
                  <a:pt x="1264543" y="242171"/>
                </a:lnTo>
                <a:lnTo>
                  <a:pt x="1304962" y="245773"/>
                </a:lnTo>
                <a:lnTo>
                  <a:pt x="1372787" y="254446"/>
                </a:lnTo>
                <a:lnTo>
                  <a:pt x="1418615" y="265277"/>
                </a:lnTo>
                <a:lnTo>
                  <a:pt x="1448979" y="276134"/>
                </a:lnTo>
                <a:lnTo>
                  <a:pt x="1462980" y="280795"/>
                </a:lnTo>
                <a:lnTo>
                  <a:pt x="1506467" y="292336"/>
                </a:lnTo>
                <a:lnTo>
                  <a:pt x="1563034" y="301315"/>
                </a:lnTo>
                <a:lnTo>
                  <a:pt x="1614905" y="306577"/>
                </a:lnTo>
                <a:lnTo>
                  <a:pt x="1724292" y="314433"/>
                </a:lnTo>
                <a:lnTo>
                  <a:pt x="2107933" y="335203"/>
                </a:lnTo>
                <a:lnTo>
                  <a:pt x="2107826" y="317251"/>
                </a:lnTo>
                <a:lnTo>
                  <a:pt x="2102268" y="271821"/>
                </a:lnTo>
                <a:lnTo>
                  <a:pt x="2081707" y="236556"/>
                </a:lnTo>
                <a:lnTo>
                  <a:pt x="2073027" y="226896"/>
                </a:lnTo>
                <a:lnTo>
                  <a:pt x="2071434" y="225310"/>
                </a:lnTo>
                <a:close/>
              </a:path>
              <a:path w="2108200" h="335279">
                <a:moveTo>
                  <a:pt x="851418" y="0"/>
                </a:moveTo>
                <a:lnTo>
                  <a:pt x="805559" y="845"/>
                </a:lnTo>
                <a:lnTo>
                  <a:pt x="749929" y="3100"/>
                </a:lnTo>
                <a:lnTo>
                  <a:pt x="680093" y="6943"/>
                </a:lnTo>
                <a:lnTo>
                  <a:pt x="259753" y="35496"/>
                </a:lnTo>
                <a:lnTo>
                  <a:pt x="221733" y="54656"/>
                </a:lnTo>
                <a:lnTo>
                  <a:pt x="177027" y="79200"/>
                </a:lnTo>
                <a:lnTo>
                  <a:pt x="142435" y="103745"/>
                </a:lnTo>
                <a:lnTo>
                  <a:pt x="112696" y="133956"/>
                </a:lnTo>
                <a:lnTo>
                  <a:pt x="82550" y="175497"/>
                </a:lnTo>
                <a:lnTo>
                  <a:pt x="59630" y="212282"/>
                </a:lnTo>
                <a:lnTo>
                  <a:pt x="32632" y="258299"/>
                </a:lnTo>
                <a:lnTo>
                  <a:pt x="0" y="315226"/>
                </a:lnTo>
                <a:lnTo>
                  <a:pt x="20151" y="306459"/>
                </a:lnTo>
                <a:lnTo>
                  <a:pt x="44335" y="298142"/>
                </a:lnTo>
                <a:lnTo>
                  <a:pt x="102937" y="282856"/>
                </a:lnTo>
                <a:lnTo>
                  <a:pt x="172090" y="269369"/>
                </a:lnTo>
                <a:lnTo>
                  <a:pt x="248077" y="257680"/>
                </a:lnTo>
                <a:lnTo>
                  <a:pt x="287472" y="252510"/>
                </a:lnTo>
                <a:lnTo>
                  <a:pt x="327182" y="247789"/>
                </a:lnTo>
                <a:lnTo>
                  <a:pt x="405687" y="239697"/>
                </a:lnTo>
                <a:lnTo>
                  <a:pt x="479876" y="233402"/>
                </a:lnTo>
                <a:lnTo>
                  <a:pt x="546032" y="228907"/>
                </a:lnTo>
                <a:lnTo>
                  <a:pt x="600440" y="226209"/>
                </a:lnTo>
                <a:lnTo>
                  <a:pt x="639381" y="225310"/>
                </a:lnTo>
                <a:lnTo>
                  <a:pt x="2071434" y="225310"/>
                </a:lnTo>
                <a:lnTo>
                  <a:pt x="2062615" y="216525"/>
                </a:lnTo>
                <a:lnTo>
                  <a:pt x="2019422" y="179266"/>
                </a:lnTo>
                <a:lnTo>
                  <a:pt x="1979087" y="147432"/>
                </a:lnTo>
                <a:lnTo>
                  <a:pt x="1913816" y="97403"/>
                </a:lnTo>
                <a:lnTo>
                  <a:pt x="1824023" y="97403"/>
                </a:lnTo>
                <a:lnTo>
                  <a:pt x="1786404" y="97273"/>
                </a:lnTo>
                <a:lnTo>
                  <a:pt x="1743600" y="95435"/>
                </a:lnTo>
                <a:lnTo>
                  <a:pt x="1696375" y="92099"/>
                </a:lnTo>
                <a:lnTo>
                  <a:pt x="1645494" y="87474"/>
                </a:lnTo>
                <a:lnTo>
                  <a:pt x="1591721" y="81770"/>
                </a:lnTo>
                <a:lnTo>
                  <a:pt x="1478554" y="67965"/>
                </a:lnTo>
                <a:lnTo>
                  <a:pt x="1103705" y="16502"/>
                </a:lnTo>
                <a:lnTo>
                  <a:pt x="1063041" y="11548"/>
                </a:lnTo>
                <a:lnTo>
                  <a:pt x="999020" y="5537"/>
                </a:lnTo>
                <a:lnTo>
                  <a:pt x="931567" y="1815"/>
                </a:lnTo>
                <a:lnTo>
                  <a:pt x="891942" y="382"/>
                </a:lnTo>
                <a:lnTo>
                  <a:pt x="872070" y="49"/>
                </a:lnTo>
                <a:lnTo>
                  <a:pt x="851418" y="0"/>
                </a:lnTo>
                <a:close/>
              </a:path>
              <a:path w="2108200" h="335279">
                <a:moveTo>
                  <a:pt x="1898129" y="85445"/>
                </a:moveTo>
                <a:lnTo>
                  <a:pt x="1880650" y="91699"/>
                </a:lnTo>
                <a:lnTo>
                  <a:pt x="1855693" y="95615"/>
                </a:lnTo>
                <a:lnTo>
                  <a:pt x="1824023" y="97403"/>
                </a:lnTo>
                <a:lnTo>
                  <a:pt x="1913816" y="97403"/>
                </a:lnTo>
                <a:lnTo>
                  <a:pt x="1898129" y="8544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3178663" y="3616256"/>
            <a:ext cx="2108200" cy="335280"/>
          </a:xfrm>
          <a:custGeom>
            <a:avLst/>
            <a:gdLst/>
            <a:ahLst/>
            <a:cxnLst/>
            <a:rect l="l" t="t" r="r" b="b"/>
            <a:pathLst>
              <a:path w="2108200" h="335279">
                <a:moveTo>
                  <a:pt x="259753" y="35496"/>
                </a:moveTo>
                <a:lnTo>
                  <a:pt x="340991" y="29799"/>
                </a:lnTo>
                <a:lnTo>
                  <a:pt x="414241" y="24678"/>
                </a:lnTo>
                <a:lnTo>
                  <a:pt x="480059" y="20112"/>
                </a:lnTo>
                <a:lnTo>
                  <a:pt x="538999" y="16078"/>
                </a:lnTo>
                <a:lnTo>
                  <a:pt x="591615" y="12553"/>
                </a:lnTo>
                <a:lnTo>
                  <a:pt x="638462" y="9516"/>
                </a:lnTo>
                <a:lnTo>
                  <a:pt x="680093" y="6943"/>
                </a:lnTo>
                <a:lnTo>
                  <a:pt x="749929" y="3100"/>
                </a:lnTo>
                <a:lnTo>
                  <a:pt x="805559" y="845"/>
                </a:lnTo>
                <a:lnTo>
                  <a:pt x="851418" y="0"/>
                </a:lnTo>
                <a:lnTo>
                  <a:pt x="872070" y="49"/>
                </a:lnTo>
                <a:lnTo>
                  <a:pt x="911590" y="979"/>
                </a:lnTo>
                <a:lnTo>
                  <a:pt x="952428" y="2868"/>
                </a:lnTo>
                <a:lnTo>
                  <a:pt x="999020" y="5537"/>
                </a:lnTo>
                <a:lnTo>
                  <a:pt x="1063041" y="11548"/>
                </a:lnTo>
                <a:lnTo>
                  <a:pt x="1103705" y="16502"/>
                </a:lnTo>
                <a:lnTo>
                  <a:pt x="1149119" y="22475"/>
                </a:lnTo>
                <a:lnTo>
                  <a:pt x="1198518" y="29258"/>
                </a:lnTo>
                <a:lnTo>
                  <a:pt x="1251139" y="36639"/>
                </a:lnTo>
                <a:lnTo>
                  <a:pt x="1306218" y="44411"/>
                </a:lnTo>
                <a:lnTo>
                  <a:pt x="1362989" y="52362"/>
                </a:lnTo>
                <a:lnTo>
                  <a:pt x="1420689" y="60283"/>
                </a:lnTo>
                <a:lnTo>
                  <a:pt x="1478554" y="67965"/>
                </a:lnTo>
                <a:lnTo>
                  <a:pt x="1535819" y="75197"/>
                </a:lnTo>
                <a:lnTo>
                  <a:pt x="1591721" y="81770"/>
                </a:lnTo>
                <a:lnTo>
                  <a:pt x="1645494" y="87474"/>
                </a:lnTo>
                <a:lnTo>
                  <a:pt x="1696375" y="92099"/>
                </a:lnTo>
                <a:lnTo>
                  <a:pt x="1743600" y="95435"/>
                </a:lnTo>
                <a:lnTo>
                  <a:pt x="1786404" y="97273"/>
                </a:lnTo>
                <a:lnTo>
                  <a:pt x="1824023" y="97403"/>
                </a:lnTo>
                <a:lnTo>
                  <a:pt x="1855693" y="95615"/>
                </a:lnTo>
                <a:lnTo>
                  <a:pt x="1880650" y="91699"/>
                </a:lnTo>
                <a:lnTo>
                  <a:pt x="1898129" y="85445"/>
                </a:lnTo>
                <a:lnTo>
                  <a:pt x="1928052" y="108255"/>
                </a:lnTo>
                <a:lnTo>
                  <a:pt x="1979087" y="147432"/>
                </a:lnTo>
                <a:lnTo>
                  <a:pt x="2019422" y="179266"/>
                </a:lnTo>
                <a:lnTo>
                  <a:pt x="2050315" y="205254"/>
                </a:lnTo>
                <a:lnTo>
                  <a:pt x="2081707" y="236556"/>
                </a:lnTo>
                <a:lnTo>
                  <a:pt x="2102268" y="271821"/>
                </a:lnTo>
                <a:lnTo>
                  <a:pt x="2107723" y="310679"/>
                </a:lnTo>
                <a:lnTo>
                  <a:pt x="2107933" y="335203"/>
                </a:lnTo>
                <a:lnTo>
                  <a:pt x="2025280" y="330923"/>
                </a:lnTo>
                <a:lnTo>
                  <a:pt x="1950802" y="327041"/>
                </a:lnTo>
                <a:lnTo>
                  <a:pt x="1883981" y="323503"/>
                </a:lnTo>
                <a:lnTo>
                  <a:pt x="1824300" y="320257"/>
                </a:lnTo>
                <a:lnTo>
                  <a:pt x="1771243" y="317251"/>
                </a:lnTo>
                <a:lnTo>
                  <a:pt x="1724292" y="314433"/>
                </a:lnTo>
                <a:lnTo>
                  <a:pt x="1682930" y="311749"/>
                </a:lnTo>
                <a:lnTo>
                  <a:pt x="1614905" y="306577"/>
                </a:lnTo>
                <a:lnTo>
                  <a:pt x="1563034" y="301315"/>
                </a:lnTo>
                <a:lnTo>
                  <a:pt x="1523180" y="295544"/>
                </a:lnTo>
                <a:lnTo>
                  <a:pt x="1476884" y="285014"/>
                </a:lnTo>
                <a:lnTo>
                  <a:pt x="1434363" y="270979"/>
                </a:lnTo>
                <a:lnTo>
                  <a:pt x="1418615" y="265277"/>
                </a:lnTo>
                <a:lnTo>
                  <a:pt x="1398799" y="259577"/>
                </a:lnTo>
                <a:lnTo>
                  <a:pt x="1341276" y="249855"/>
                </a:lnTo>
                <a:lnTo>
                  <a:pt x="1264543" y="242171"/>
                </a:lnTo>
                <a:lnTo>
                  <a:pt x="1220715" y="239019"/>
                </a:lnTo>
                <a:lnTo>
                  <a:pt x="1174175" y="236286"/>
                </a:lnTo>
                <a:lnTo>
                  <a:pt x="1125620" y="233943"/>
                </a:lnTo>
                <a:lnTo>
                  <a:pt x="1075746" y="231960"/>
                </a:lnTo>
                <a:lnTo>
                  <a:pt x="1025250" y="230306"/>
                </a:lnTo>
                <a:lnTo>
                  <a:pt x="974829" y="228952"/>
                </a:lnTo>
                <a:lnTo>
                  <a:pt x="925180" y="227868"/>
                </a:lnTo>
                <a:lnTo>
                  <a:pt x="876999" y="227024"/>
                </a:lnTo>
                <a:lnTo>
                  <a:pt x="830984" y="226389"/>
                </a:lnTo>
                <a:lnTo>
                  <a:pt x="787831" y="225934"/>
                </a:lnTo>
                <a:lnTo>
                  <a:pt x="748236" y="225630"/>
                </a:lnTo>
                <a:lnTo>
                  <a:pt x="682510" y="225350"/>
                </a:lnTo>
                <a:lnTo>
                  <a:pt x="639381" y="225310"/>
                </a:lnTo>
                <a:lnTo>
                  <a:pt x="622076" y="225535"/>
                </a:lnTo>
                <a:lnTo>
                  <a:pt x="574937" y="227333"/>
                </a:lnTo>
                <a:lnTo>
                  <a:pt x="514191" y="230930"/>
                </a:lnTo>
                <a:lnTo>
                  <a:pt x="443553" y="236325"/>
                </a:lnTo>
                <a:lnTo>
                  <a:pt x="366741" y="243518"/>
                </a:lnTo>
                <a:lnTo>
                  <a:pt x="327182" y="247789"/>
                </a:lnTo>
                <a:lnTo>
                  <a:pt x="287472" y="252510"/>
                </a:lnTo>
                <a:lnTo>
                  <a:pt x="248077" y="257680"/>
                </a:lnTo>
                <a:lnTo>
                  <a:pt x="209462" y="263300"/>
                </a:lnTo>
                <a:lnTo>
                  <a:pt x="136427" y="275888"/>
                </a:lnTo>
                <a:lnTo>
                  <a:pt x="72085" y="290274"/>
                </a:lnTo>
                <a:lnTo>
                  <a:pt x="20151" y="306459"/>
                </a:lnTo>
                <a:lnTo>
                  <a:pt x="0" y="315226"/>
                </a:lnTo>
                <a:lnTo>
                  <a:pt x="17118" y="285294"/>
                </a:lnTo>
                <a:lnTo>
                  <a:pt x="46738" y="234032"/>
                </a:lnTo>
                <a:lnTo>
                  <a:pt x="71502" y="192840"/>
                </a:lnTo>
                <a:lnTo>
                  <a:pt x="92969" y="160041"/>
                </a:lnTo>
                <a:lnTo>
                  <a:pt x="122394" y="122907"/>
                </a:lnTo>
                <a:lnTo>
                  <a:pt x="153166" y="95214"/>
                </a:lnTo>
                <a:lnTo>
                  <a:pt x="190545" y="71298"/>
                </a:lnTo>
                <a:lnTo>
                  <a:pt x="239791" y="45495"/>
                </a:lnTo>
                <a:lnTo>
                  <a:pt x="259753" y="35496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2236098" y="4309682"/>
            <a:ext cx="2851150" cy="5566410"/>
          </a:xfrm>
          <a:custGeom>
            <a:avLst/>
            <a:gdLst/>
            <a:ahLst/>
            <a:cxnLst/>
            <a:rect l="l" t="t" r="r" b="b"/>
            <a:pathLst>
              <a:path w="2851150" h="5566409">
                <a:moveTo>
                  <a:pt x="1027996" y="0"/>
                </a:moveTo>
                <a:lnTo>
                  <a:pt x="961174" y="3550"/>
                </a:lnTo>
                <a:lnTo>
                  <a:pt x="888835" y="10428"/>
                </a:lnTo>
                <a:lnTo>
                  <a:pt x="809774" y="19929"/>
                </a:lnTo>
                <a:lnTo>
                  <a:pt x="722783" y="31348"/>
                </a:lnTo>
                <a:lnTo>
                  <a:pt x="579036" y="382245"/>
                </a:lnTo>
                <a:lnTo>
                  <a:pt x="450642" y="700429"/>
                </a:lnTo>
                <a:lnTo>
                  <a:pt x="337817" y="990051"/>
                </a:lnTo>
                <a:lnTo>
                  <a:pt x="240779" y="1255262"/>
                </a:lnTo>
                <a:lnTo>
                  <a:pt x="159746" y="1500213"/>
                </a:lnTo>
                <a:lnTo>
                  <a:pt x="94934" y="1729054"/>
                </a:lnTo>
                <a:lnTo>
                  <a:pt x="46560" y="1945938"/>
                </a:lnTo>
                <a:lnTo>
                  <a:pt x="14843" y="2155014"/>
                </a:lnTo>
                <a:lnTo>
                  <a:pt x="0" y="2360434"/>
                </a:lnTo>
                <a:lnTo>
                  <a:pt x="2246" y="2566348"/>
                </a:lnTo>
                <a:lnTo>
                  <a:pt x="21801" y="2776907"/>
                </a:lnTo>
                <a:lnTo>
                  <a:pt x="58881" y="2996263"/>
                </a:lnTo>
                <a:lnTo>
                  <a:pt x="113704" y="3228566"/>
                </a:lnTo>
                <a:lnTo>
                  <a:pt x="186487" y="3477967"/>
                </a:lnTo>
                <a:lnTo>
                  <a:pt x="277446" y="3748617"/>
                </a:lnTo>
                <a:lnTo>
                  <a:pt x="386801" y="4044666"/>
                </a:lnTo>
                <a:lnTo>
                  <a:pt x="514767" y="4370267"/>
                </a:lnTo>
                <a:lnTo>
                  <a:pt x="661561" y="4729569"/>
                </a:lnTo>
                <a:lnTo>
                  <a:pt x="827403" y="5126723"/>
                </a:lnTo>
                <a:lnTo>
                  <a:pt x="1012508" y="5565881"/>
                </a:lnTo>
                <a:lnTo>
                  <a:pt x="1018502" y="5565435"/>
                </a:lnTo>
                <a:lnTo>
                  <a:pt x="1063758" y="5559210"/>
                </a:lnTo>
                <a:lnTo>
                  <a:pt x="1101221" y="5551664"/>
                </a:lnTo>
                <a:lnTo>
                  <a:pt x="1147376" y="5539982"/>
                </a:lnTo>
                <a:lnTo>
                  <a:pt x="1201323" y="5523281"/>
                </a:lnTo>
                <a:lnTo>
                  <a:pt x="1262164" y="5500676"/>
                </a:lnTo>
                <a:lnTo>
                  <a:pt x="1328998" y="5471283"/>
                </a:lnTo>
                <a:lnTo>
                  <a:pt x="1400928" y="5434218"/>
                </a:lnTo>
                <a:lnTo>
                  <a:pt x="1477053" y="5388596"/>
                </a:lnTo>
                <a:lnTo>
                  <a:pt x="1556475" y="5333533"/>
                </a:lnTo>
                <a:lnTo>
                  <a:pt x="1638295" y="5268145"/>
                </a:lnTo>
                <a:lnTo>
                  <a:pt x="1721613" y="5191548"/>
                </a:lnTo>
                <a:lnTo>
                  <a:pt x="1805530" y="5102858"/>
                </a:lnTo>
                <a:lnTo>
                  <a:pt x="1889148" y="5001189"/>
                </a:lnTo>
                <a:lnTo>
                  <a:pt x="1971566" y="4885659"/>
                </a:lnTo>
                <a:lnTo>
                  <a:pt x="2051887" y="4755382"/>
                </a:lnTo>
                <a:lnTo>
                  <a:pt x="2129210" y="4609474"/>
                </a:lnTo>
                <a:lnTo>
                  <a:pt x="2202637" y="4447052"/>
                </a:lnTo>
                <a:lnTo>
                  <a:pt x="2271268" y="4267230"/>
                </a:lnTo>
                <a:lnTo>
                  <a:pt x="2338040" y="4079899"/>
                </a:lnTo>
                <a:lnTo>
                  <a:pt x="2405651" y="3895475"/>
                </a:lnTo>
                <a:lnTo>
                  <a:pt x="2472843" y="3713867"/>
                </a:lnTo>
                <a:lnTo>
                  <a:pt x="2538357" y="3534986"/>
                </a:lnTo>
                <a:lnTo>
                  <a:pt x="2600935" y="3358742"/>
                </a:lnTo>
                <a:lnTo>
                  <a:pt x="2659317" y="3185045"/>
                </a:lnTo>
                <a:lnTo>
                  <a:pt x="2712245" y="3013806"/>
                </a:lnTo>
                <a:lnTo>
                  <a:pt x="2758459" y="2844935"/>
                </a:lnTo>
                <a:lnTo>
                  <a:pt x="2796702" y="2678342"/>
                </a:lnTo>
                <a:lnTo>
                  <a:pt x="2825714" y="2513936"/>
                </a:lnTo>
                <a:lnTo>
                  <a:pt x="2844236" y="2351630"/>
                </a:lnTo>
                <a:lnTo>
                  <a:pt x="2851010" y="2191332"/>
                </a:lnTo>
                <a:lnTo>
                  <a:pt x="2844776" y="2032953"/>
                </a:lnTo>
                <a:lnTo>
                  <a:pt x="2824277" y="1876403"/>
                </a:lnTo>
                <a:lnTo>
                  <a:pt x="2788252" y="1721592"/>
                </a:lnTo>
                <a:lnTo>
                  <a:pt x="2735444" y="1568431"/>
                </a:lnTo>
                <a:lnTo>
                  <a:pt x="2664594" y="1416830"/>
                </a:lnTo>
                <a:lnTo>
                  <a:pt x="2574442" y="1266699"/>
                </a:lnTo>
                <a:lnTo>
                  <a:pt x="2463730" y="1117948"/>
                </a:lnTo>
                <a:lnTo>
                  <a:pt x="2331199" y="970488"/>
                </a:lnTo>
                <a:lnTo>
                  <a:pt x="2059763" y="694121"/>
                </a:lnTo>
                <a:lnTo>
                  <a:pt x="1943515" y="577129"/>
                </a:lnTo>
                <a:lnTo>
                  <a:pt x="1838638" y="473326"/>
                </a:lnTo>
                <a:lnTo>
                  <a:pt x="1743926" y="382006"/>
                </a:lnTo>
                <a:lnTo>
                  <a:pt x="1658173" y="302467"/>
                </a:lnTo>
                <a:lnTo>
                  <a:pt x="1580173" y="234003"/>
                </a:lnTo>
                <a:lnTo>
                  <a:pt x="1508719" y="175910"/>
                </a:lnTo>
                <a:lnTo>
                  <a:pt x="1442605" y="127483"/>
                </a:lnTo>
                <a:lnTo>
                  <a:pt x="1380625" y="88019"/>
                </a:lnTo>
                <a:lnTo>
                  <a:pt x="1321572" y="56813"/>
                </a:lnTo>
                <a:lnTo>
                  <a:pt x="1264240" y="33160"/>
                </a:lnTo>
                <a:lnTo>
                  <a:pt x="1207423" y="16357"/>
                </a:lnTo>
                <a:lnTo>
                  <a:pt x="1149914" y="5699"/>
                </a:lnTo>
                <a:lnTo>
                  <a:pt x="1090507" y="481"/>
                </a:lnTo>
                <a:lnTo>
                  <a:pt x="1027996" y="0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2236098" y="4309682"/>
            <a:ext cx="2851150" cy="5566410"/>
          </a:xfrm>
          <a:custGeom>
            <a:avLst/>
            <a:gdLst/>
            <a:ahLst/>
            <a:cxnLst/>
            <a:rect l="l" t="t" r="r" b="b"/>
            <a:pathLst>
              <a:path w="2851150" h="5566409">
                <a:moveTo>
                  <a:pt x="722783" y="31348"/>
                </a:moveTo>
                <a:lnTo>
                  <a:pt x="809774" y="19929"/>
                </a:lnTo>
                <a:lnTo>
                  <a:pt x="888835" y="10428"/>
                </a:lnTo>
                <a:lnTo>
                  <a:pt x="961174" y="3550"/>
                </a:lnTo>
                <a:lnTo>
                  <a:pt x="1027996" y="0"/>
                </a:lnTo>
                <a:lnTo>
                  <a:pt x="1090507" y="481"/>
                </a:lnTo>
                <a:lnTo>
                  <a:pt x="1149914" y="5699"/>
                </a:lnTo>
                <a:lnTo>
                  <a:pt x="1207423" y="16357"/>
                </a:lnTo>
                <a:lnTo>
                  <a:pt x="1264240" y="33160"/>
                </a:lnTo>
                <a:lnTo>
                  <a:pt x="1321572" y="56813"/>
                </a:lnTo>
                <a:lnTo>
                  <a:pt x="1380625" y="88019"/>
                </a:lnTo>
                <a:lnTo>
                  <a:pt x="1442605" y="127483"/>
                </a:lnTo>
                <a:lnTo>
                  <a:pt x="1508719" y="175910"/>
                </a:lnTo>
                <a:lnTo>
                  <a:pt x="1580173" y="234003"/>
                </a:lnTo>
                <a:lnTo>
                  <a:pt x="1658173" y="302467"/>
                </a:lnTo>
                <a:lnTo>
                  <a:pt x="1743926" y="382006"/>
                </a:lnTo>
                <a:lnTo>
                  <a:pt x="1838638" y="473326"/>
                </a:lnTo>
                <a:lnTo>
                  <a:pt x="1943515" y="577129"/>
                </a:lnTo>
                <a:lnTo>
                  <a:pt x="2059763" y="694121"/>
                </a:lnTo>
                <a:lnTo>
                  <a:pt x="2188589" y="825006"/>
                </a:lnTo>
                <a:lnTo>
                  <a:pt x="2331199" y="970488"/>
                </a:lnTo>
                <a:lnTo>
                  <a:pt x="2463730" y="1117948"/>
                </a:lnTo>
                <a:lnTo>
                  <a:pt x="2574442" y="1266699"/>
                </a:lnTo>
                <a:lnTo>
                  <a:pt x="2664594" y="1416830"/>
                </a:lnTo>
                <a:lnTo>
                  <a:pt x="2735444" y="1568431"/>
                </a:lnTo>
                <a:lnTo>
                  <a:pt x="2788252" y="1721592"/>
                </a:lnTo>
                <a:lnTo>
                  <a:pt x="2824277" y="1876403"/>
                </a:lnTo>
                <a:lnTo>
                  <a:pt x="2844776" y="2032953"/>
                </a:lnTo>
                <a:lnTo>
                  <a:pt x="2851010" y="2191332"/>
                </a:lnTo>
                <a:lnTo>
                  <a:pt x="2844236" y="2351630"/>
                </a:lnTo>
                <a:lnTo>
                  <a:pt x="2825714" y="2513936"/>
                </a:lnTo>
                <a:lnTo>
                  <a:pt x="2796702" y="2678342"/>
                </a:lnTo>
                <a:lnTo>
                  <a:pt x="2758459" y="2844935"/>
                </a:lnTo>
                <a:lnTo>
                  <a:pt x="2712245" y="3013806"/>
                </a:lnTo>
                <a:lnTo>
                  <a:pt x="2659317" y="3185045"/>
                </a:lnTo>
                <a:lnTo>
                  <a:pt x="2600935" y="3358742"/>
                </a:lnTo>
                <a:lnTo>
                  <a:pt x="2538357" y="3534986"/>
                </a:lnTo>
                <a:lnTo>
                  <a:pt x="2472843" y="3713867"/>
                </a:lnTo>
                <a:lnTo>
                  <a:pt x="2405651" y="3895475"/>
                </a:lnTo>
                <a:lnTo>
                  <a:pt x="2338040" y="4079899"/>
                </a:lnTo>
                <a:lnTo>
                  <a:pt x="2271268" y="4267230"/>
                </a:lnTo>
                <a:lnTo>
                  <a:pt x="2202637" y="4447052"/>
                </a:lnTo>
                <a:lnTo>
                  <a:pt x="2129210" y="4609474"/>
                </a:lnTo>
                <a:lnTo>
                  <a:pt x="2051887" y="4755382"/>
                </a:lnTo>
                <a:lnTo>
                  <a:pt x="1971566" y="4885659"/>
                </a:lnTo>
                <a:lnTo>
                  <a:pt x="1889148" y="5001189"/>
                </a:lnTo>
                <a:lnTo>
                  <a:pt x="1805530" y="5102858"/>
                </a:lnTo>
                <a:lnTo>
                  <a:pt x="1721613" y="5191548"/>
                </a:lnTo>
                <a:lnTo>
                  <a:pt x="1638295" y="5268145"/>
                </a:lnTo>
                <a:lnTo>
                  <a:pt x="1556475" y="5333533"/>
                </a:lnTo>
                <a:lnTo>
                  <a:pt x="1477053" y="5388596"/>
                </a:lnTo>
                <a:lnTo>
                  <a:pt x="1400928" y="5434218"/>
                </a:lnTo>
                <a:lnTo>
                  <a:pt x="1328998" y="5471283"/>
                </a:lnTo>
                <a:lnTo>
                  <a:pt x="1262164" y="5500676"/>
                </a:lnTo>
                <a:lnTo>
                  <a:pt x="1201323" y="5523281"/>
                </a:lnTo>
                <a:lnTo>
                  <a:pt x="1147376" y="5539982"/>
                </a:lnTo>
                <a:lnTo>
                  <a:pt x="1101221" y="5551664"/>
                </a:lnTo>
                <a:lnTo>
                  <a:pt x="1063758" y="5559210"/>
                </a:lnTo>
                <a:lnTo>
                  <a:pt x="1018502" y="5565435"/>
                </a:lnTo>
                <a:lnTo>
                  <a:pt x="1012508" y="5565881"/>
                </a:lnTo>
                <a:lnTo>
                  <a:pt x="827403" y="5126723"/>
                </a:lnTo>
                <a:lnTo>
                  <a:pt x="661561" y="4729569"/>
                </a:lnTo>
                <a:lnTo>
                  <a:pt x="514767" y="4370267"/>
                </a:lnTo>
                <a:lnTo>
                  <a:pt x="386801" y="4044666"/>
                </a:lnTo>
                <a:lnTo>
                  <a:pt x="277446" y="3748617"/>
                </a:lnTo>
                <a:lnTo>
                  <a:pt x="186487" y="3477967"/>
                </a:lnTo>
                <a:lnTo>
                  <a:pt x="113704" y="3228566"/>
                </a:lnTo>
                <a:lnTo>
                  <a:pt x="58881" y="2996263"/>
                </a:lnTo>
                <a:lnTo>
                  <a:pt x="21801" y="2776907"/>
                </a:lnTo>
                <a:lnTo>
                  <a:pt x="2246" y="2566348"/>
                </a:lnTo>
                <a:lnTo>
                  <a:pt x="0" y="2360434"/>
                </a:lnTo>
                <a:lnTo>
                  <a:pt x="14843" y="2155014"/>
                </a:lnTo>
                <a:lnTo>
                  <a:pt x="46560" y="1945938"/>
                </a:lnTo>
                <a:lnTo>
                  <a:pt x="94934" y="1729054"/>
                </a:lnTo>
                <a:lnTo>
                  <a:pt x="159746" y="1500213"/>
                </a:lnTo>
                <a:lnTo>
                  <a:pt x="240779" y="1255262"/>
                </a:lnTo>
                <a:lnTo>
                  <a:pt x="337817" y="990051"/>
                </a:lnTo>
                <a:lnTo>
                  <a:pt x="450642" y="700429"/>
                </a:lnTo>
                <a:lnTo>
                  <a:pt x="579036" y="382245"/>
                </a:lnTo>
                <a:lnTo>
                  <a:pt x="722783" y="31348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2571772" y="6531466"/>
            <a:ext cx="828040" cy="2833370"/>
          </a:xfrm>
          <a:custGeom>
            <a:avLst/>
            <a:gdLst/>
            <a:ahLst/>
            <a:cxnLst/>
            <a:rect l="l" t="t" r="r" b="b"/>
            <a:pathLst>
              <a:path w="828040" h="2833370">
                <a:moveTo>
                  <a:pt x="827688" y="2680932"/>
                </a:moveTo>
                <a:lnTo>
                  <a:pt x="682860" y="2680932"/>
                </a:lnTo>
                <a:lnTo>
                  <a:pt x="695138" y="2681356"/>
                </a:lnTo>
                <a:lnTo>
                  <a:pt x="706063" y="2683775"/>
                </a:lnTo>
                <a:lnTo>
                  <a:pt x="740364" y="2714771"/>
                </a:lnTo>
                <a:lnTo>
                  <a:pt x="761999" y="2762333"/>
                </a:lnTo>
                <a:lnTo>
                  <a:pt x="777569" y="2806650"/>
                </a:lnTo>
                <a:lnTo>
                  <a:pt x="786317" y="2832798"/>
                </a:lnTo>
                <a:lnTo>
                  <a:pt x="827688" y="2680932"/>
                </a:lnTo>
                <a:close/>
              </a:path>
              <a:path w="828040" h="2833370">
                <a:moveTo>
                  <a:pt x="796503" y="0"/>
                </a:moveTo>
                <a:lnTo>
                  <a:pt x="652713" y="99082"/>
                </a:lnTo>
                <a:lnTo>
                  <a:pt x="523842" y="189827"/>
                </a:lnTo>
                <a:lnTo>
                  <a:pt x="409674" y="274290"/>
                </a:lnTo>
                <a:lnTo>
                  <a:pt x="309997" y="354526"/>
                </a:lnTo>
                <a:lnTo>
                  <a:pt x="224595" y="432592"/>
                </a:lnTo>
                <a:lnTo>
                  <a:pt x="153256" y="510544"/>
                </a:lnTo>
                <a:lnTo>
                  <a:pt x="95764" y="590436"/>
                </a:lnTo>
                <a:lnTo>
                  <a:pt x="51907" y="674326"/>
                </a:lnTo>
                <a:lnTo>
                  <a:pt x="21470" y="764269"/>
                </a:lnTo>
                <a:lnTo>
                  <a:pt x="4239" y="862320"/>
                </a:lnTo>
                <a:lnTo>
                  <a:pt x="0" y="970536"/>
                </a:lnTo>
                <a:lnTo>
                  <a:pt x="8539" y="1090972"/>
                </a:lnTo>
                <a:lnTo>
                  <a:pt x="29642" y="1225684"/>
                </a:lnTo>
                <a:lnTo>
                  <a:pt x="63095" y="1376729"/>
                </a:lnTo>
                <a:lnTo>
                  <a:pt x="108685" y="1546161"/>
                </a:lnTo>
                <a:lnTo>
                  <a:pt x="166196" y="1736036"/>
                </a:lnTo>
                <a:lnTo>
                  <a:pt x="235416" y="1948411"/>
                </a:lnTo>
                <a:lnTo>
                  <a:pt x="316130" y="2185342"/>
                </a:lnTo>
                <a:lnTo>
                  <a:pt x="408124" y="2448883"/>
                </a:lnTo>
                <a:lnTo>
                  <a:pt x="511184" y="2741091"/>
                </a:lnTo>
                <a:lnTo>
                  <a:pt x="569235" y="2716422"/>
                </a:lnTo>
                <a:lnTo>
                  <a:pt x="593961" y="2706323"/>
                </a:lnTo>
                <a:lnTo>
                  <a:pt x="635848" y="2690939"/>
                </a:lnTo>
                <a:lnTo>
                  <a:pt x="682860" y="2680932"/>
                </a:lnTo>
                <a:lnTo>
                  <a:pt x="827688" y="2680932"/>
                </a:lnTo>
                <a:lnTo>
                  <a:pt x="830422" y="2670896"/>
                </a:lnTo>
                <a:lnTo>
                  <a:pt x="869613" y="2514132"/>
                </a:lnTo>
                <a:lnTo>
                  <a:pt x="904103" y="2362475"/>
                </a:lnTo>
                <a:lnTo>
                  <a:pt x="934104" y="2215888"/>
                </a:lnTo>
                <a:lnTo>
                  <a:pt x="959830" y="2074340"/>
                </a:lnTo>
                <a:lnTo>
                  <a:pt x="981492" y="1937795"/>
                </a:lnTo>
                <a:lnTo>
                  <a:pt x="999304" y="1806220"/>
                </a:lnTo>
                <a:lnTo>
                  <a:pt x="1013477" y="1679581"/>
                </a:lnTo>
                <a:lnTo>
                  <a:pt x="1024225" y="1557844"/>
                </a:lnTo>
                <a:lnTo>
                  <a:pt x="1031761" y="1440975"/>
                </a:lnTo>
                <a:lnTo>
                  <a:pt x="1036296" y="1328940"/>
                </a:lnTo>
                <a:lnTo>
                  <a:pt x="1038043" y="1221706"/>
                </a:lnTo>
                <a:lnTo>
                  <a:pt x="1037216" y="1119238"/>
                </a:lnTo>
                <a:lnTo>
                  <a:pt x="1034026" y="1021502"/>
                </a:lnTo>
                <a:lnTo>
                  <a:pt x="1028687" y="928465"/>
                </a:lnTo>
                <a:lnTo>
                  <a:pt x="1021410" y="840093"/>
                </a:lnTo>
                <a:lnTo>
                  <a:pt x="1012409" y="756352"/>
                </a:lnTo>
                <a:lnTo>
                  <a:pt x="1001896" y="677208"/>
                </a:lnTo>
                <a:lnTo>
                  <a:pt x="990084" y="602626"/>
                </a:lnTo>
                <a:lnTo>
                  <a:pt x="977186" y="532574"/>
                </a:lnTo>
                <a:lnTo>
                  <a:pt x="966965" y="480801"/>
                </a:lnTo>
                <a:lnTo>
                  <a:pt x="957682" y="434071"/>
                </a:lnTo>
                <a:lnTo>
                  <a:pt x="949202" y="391986"/>
                </a:lnTo>
                <a:lnTo>
                  <a:pt x="941389" y="354145"/>
                </a:lnTo>
                <a:lnTo>
                  <a:pt x="927221" y="289598"/>
                </a:lnTo>
                <a:lnTo>
                  <a:pt x="914095" y="237236"/>
                </a:lnTo>
                <a:lnTo>
                  <a:pt x="900927" y="193863"/>
                </a:lnTo>
                <a:lnTo>
                  <a:pt x="886632" y="156285"/>
                </a:lnTo>
                <a:lnTo>
                  <a:pt x="870126" y="121304"/>
                </a:lnTo>
                <a:lnTo>
                  <a:pt x="850325" y="85727"/>
                </a:lnTo>
                <a:lnTo>
                  <a:pt x="826145" y="46357"/>
                </a:lnTo>
                <a:lnTo>
                  <a:pt x="812075" y="24252"/>
                </a:lnTo>
                <a:lnTo>
                  <a:pt x="796503" y="0"/>
                </a:lnTo>
                <a:close/>
              </a:path>
            </a:pathLst>
          </a:custGeom>
          <a:solidFill>
            <a:srgbClr val="F36F4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2571772" y="6531466"/>
            <a:ext cx="1038225" cy="2833370"/>
          </a:xfrm>
          <a:custGeom>
            <a:avLst/>
            <a:gdLst/>
            <a:ahLst/>
            <a:cxnLst/>
            <a:rect l="l" t="t" r="r" b="b"/>
            <a:pathLst>
              <a:path w="1038225" h="2833370">
                <a:moveTo>
                  <a:pt x="796503" y="0"/>
                </a:moveTo>
                <a:lnTo>
                  <a:pt x="826145" y="46357"/>
                </a:lnTo>
                <a:lnTo>
                  <a:pt x="850325" y="85727"/>
                </a:lnTo>
                <a:lnTo>
                  <a:pt x="870126" y="121304"/>
                </a:lnTo>
                <a:lnTo>
                  <a:pt x="886632" y="156285"/>
                </a:lnTo>
                <a:lnTo>
                  <a:pt x="900927" y="193863"/>
                </a:lnTo>
                <a:lnTo>
                  <a:pt x="914095" y="237236"/>
                </a:lnTo>
                <a:lnTo>
                  <a:pt x="927221" y="289598"/>
                </a:lnTo>
                <a:lnTo>
                  <a:pt x="941389" y="354145"/>
                </a:lnTo>
                <a:lnTo>
                  <a:pt x="949202" y="391986"/>
                </a:lnTo>
                <a:lnTo>
                  <a:pt x="957682" y="434071"/>
                </a:lnTo>
                <a:lnTo>
                  <a:pt x="966965" y="480801"/>
                </a:lnTo>
                <a:lnTo>
                  <a:pt x="977186" y="532574"/>
                </a:lnTo>
                <a:lnTo>
                  <a:pt x="990084" y="602626"/>
                </a:lnTo>
                <a:lnTo>
                  <a:pt x="1001896" y="677208"/>
                </a:lnTo>
                <a:lnTo>
                  <a:pt x="1012409" y="756352"/>
                </a:lnTo>
                <a:lnTo>
                  <a:pt x="1021410" y="840093"/>
                </a:lnTo>
                <a:lnTo>
                  <a:pt x="1028687" y="928465"/>
                </a:lnTo>
                <a:lnTo>
                  <a:pt x="1034026" y="1021502"/>
                </a:lnTo>
                <a:lnTo>
                  <a:pt x="1037216" y="1119238"/>
                </a:lnTo>
                <a:lnTo>
                  <a:pt x="1038043" y="1221706"/>
                </a:lnTo>
                <a:lnTo>
                  <a:pt x="1036296" y="1328940"/>
                </a:lnTo>
                <a:lnTo>
                  <a:pt x="1031761" y="1440975"/>
                </a:lnTo>
                <a:lnTo>
                  <a:pt x="1024225" y="1557844"/>
                </a:lnTo>
                <a:lnTo>
                  <a:pt x="1013477" y="1679581"/>
                </a:lnTo>
                <a:lnTo>
                  <a:pt x="999304" y="1806220"/>
                </a:lnTo>
                <a:lnTo>
                  <a:pt x="981492" y="1937795"/>
                </a:lnTo>
                <a:lnTo>
                  <a:pt x="959830" y="2074340"/>
                </a:lnTo>
                <a:lnTo>
                  <a:pt x="934104" y="2215888"/>
                </a:lnTo>
                <a:lnTo>
                  <a:pt x="904103" y="2362475"/>
                </a:lnTo>
                <a:lnTo>
                  <a:pt x="869613" y="2514132"/>
                </a:lnTo>
                <a:lnTo>
                  <a:pt x="830422" y="2670896"/>
                </a:lnTo>
                <a:lnTo>
                  <a:pt x="786317" y="2832798"/>
                </a:lnTo>
                <a:lnTo>
                  <a:pt x="777569" y="2806650"/>
                </a:lnTo>
                <a:lnTo>
                  <a:pt x="769531" y="2783185"/>
                </a:lnTo>
                <a:lnTo>
                  <a:pt x="754764" y="2744026"/>
                </a:lnTo>
                <a:lnTo>
                  <a:pt x="732786" y="2703686"/>
                </a:lnTo>
                <a:lnTo>
                  <a:pt x="695138" y="2681356"/>
                </a:lnTo>
                <a:lnTo>
                  <a:pt x="682860" y="2680932"/>
                </a:lnTo>
                <a:lnTo>
                  <a:pt x="669024" y="2682433"/>
                </a:lnTo>
                <a:lnTo>
                  <a:pt x="616097" y="2697806"/>
                </a:lnTo>
                <a:lnTo>
                  <a:pt x="569235" y="2716422"/>
                </a:lnTo>
                <a:lnTo>
                  <a:pt x="511184" y="2741091"/>
                </a:lnTo>
                <a:lnTo>
                  <a:pt x="408124" y="2448883"/>
                </a:lnTo>
                <a:lnTo>
                  <a:pt x="316130" y="2185342"/>
                </a:lnTo>
                <a:lnTo>
                  <a:pt x="235416" y="1948411"/>
                </a:lnTo>
                <a:lnTo>
                  <a:pt x="166196" y="1736036"/>
                </a:lnTo>
                <a:lnTo>
                  <a:pt x="108685" y="1546161"/>
                </a:lnTo>
                <a:lnTo>
                  <a:pt x="63095" y="1376729"/>
                </a:lnTo>
                <a:lnTo>
                  <a:pt x="29642" y="1225684"/>
                </a:lnTo>
                <a:lnTo>
                  <a:pt x="8539" y="1090972"/>
                </a:lnTo>
                <a:lnTo>
                  <a:pt x="0" y="970536"/>
                </a:lnTo>
                <a:lnTo>
                  <a:pt x="4239" y="862320"/>
                </a:lnTo>
                <a:lnTo>
                  <a:pt x="21470" y="764269"/>
                </a:lnTo>
                <a:lnTo>
                  <a:pt x="51907" y="674326"/>
                </a:lnTo>
                <a:lnTo>
                  <a:pt x="95764" y="590436"/>
                </a:lnTo>
                <a:lnTo>
                  <a:pt x="153256" y="510544"/>
                </a:lnTo>
                <a:lnTo>
                  <a:pt x="224595" y="432592"/>
                </a:lnTo>
                <a:lnTo>
                  <a:pt x="309997" y="354526"/>
                </a:lnTo>
                <a:lnTo>
                  <a:pt x="409674" y="274290"/>
                </a:lnTo>
                <a:lnTo>
                  <a:pt x="523842" y="189827"/>
                </a:lnTo>
                <a:lnTo>
                  <a:pt x="652713" y="99082"/>
                </a:lnTo>
                <a:lnTo>
                  <a:pt x="796503" y="0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3437734" y="5731506"/>
            <a:ext cx="651510" cy="1212215"/>
          </a:xfrm>
          <a:custGeom>
            <a:avLst/>
            <a:gdLst/>
            <a:ahLst/>
            <a:cxnLst/>
            <a:rect l="l" t="t" r="r" b="b"/>
            <a:pathLst>
              <a:path w="651509" h="1212215">
                <a:moveTo>
                  <a:pt x="618970" y="0"/>
                </a:moveTo>
                <a:lnTo>
                  <a:pt x="566493" y="8223"/>
                </a:lnTo>
                <a:lnTo>
                  <a:pt x="530472" y="20898"/>
                </a:lnTo>
                <a:lnTo>
                  <a:pt x="487726" y="38884"/>
                </a:lnTo>
                <a:lnTo>
                  <a:pt x="438101" y="61885"/>
                </a:lnTo>
                <a:lnTo>
                  <a:pt x="381446" y="89600"/>
                </a:lnTo>
                <a:lnTo>
                  <a:pt x="246431" y="157985"/>
                </a:lnTo>
                <a:lnTo>
                  <a:pt x="178234" y="199664"/>
                </a:lnTo>
                <a:lnTo>
                  <a:pt x="122759" y="247697"/>
                </a:lnTo>
                <a:lnTo>
                  <a:pt x="78986" y="301215"/>
                </a:lnTo>
                <a:lnTo>
                  <a:pt x="45897" y="359349"/>
                </a:lnTo>
                <a:lnTo>
                  <a:pt x="22473" y="421229"/>
                </a:lnTo>
                <a:lnTo>
                  <a:pt x="7694" y="485988"/>
                </a:lnTo>
                <a:lnTo>
                  <a:pt x="543" y="552755"/>
                </a:lnTo>
                <a:lnTo>
                  <a:pt x="0" y="620662"/>
                </a:lnTo>
                <a:lnTo>
                  <a:pt x="5046" y="688839"/>
                </a:lnTo>
                <a:lnTo>
                  <a:pt x="14662" y="756418"/>
                </a:lnTo>
                <a:lnTo>
                  <a:pt x="27831" y="822530"/>
                </a:lnTo>
                <a:lnTo>
                  <a:pt x="43532" y="886305"/>
                </a:lnTo>
                <a:lnTo>
                  <a:pt x="60747" y="946875"/>
                </a:lnTo>
                <a:lnTo>
                  <a:pt x="78458" y="1003370"/>
                </a:lnTo>
                <a:lnTo>
                  <a:pt x="95644" y="1054922"/>
                </a:lnTo>
                <a:lnTo>
                  <a:pt x="111288" y="1100661"/>
                </a:lnTo>
                <a:lnTo>
                  <a:pt x="124371" y="1139718"/>
                </a:lnTo>
                <a:lnTo>
                  <a:pt x="133874" y="1171225"/>
                </a:lnTo>
                <a:lnTo>
                  <a:pt x="138777" y="1194312"/>
                </a:lnTo>
                <a:lnTo>
                  <a:pt x="138062" y="1208110"/>
                </a:lnTo>
                <a:lnTo>
                  <a:pt x="136696" y="1211701"/>
                </a:lnTo>
                <a:lnTo>
                  <a:pt x="140288" y="1204774"/>
                </a:lnTo>
                <a:lnTo>
                  <a:pt x="160232" y="1163836"/>
                </a:lnTo>
                <a:lnTo>
                  <a:pt x="450228" y="555393"/>
                </a:lnTo>
                <a:lnTo>
                  <a:pt x="492312" y="462411"/>
                </a:lnTo>
                <a:lnTo>
                  <a:pt x="529810" y="378913"/>
                </a:lnTo>
                <a:lnTo>
                  <a:pt x="562570" y="304602"/>
                </a:lnTo>
                <a:lnTo>
                  <a:pt x="590439" y="239178"/>
                </a:lnTo>
                <a:lnTo>
                  <a:pt x="613264" y="182345"/>
                </a:lnTo>
                <a:lnTo>
                  <a:pt x="630893" y="133804"/>
                </a:lnTo>
                <a:lnTo>
                  <a:pt x="643171" y="93257"/>
                </a:lnTo>
                <a:lnTo>
                  <a:pt x="651068" y="34952"/>
                </a:lnTo>
                <a:lnTo>
                  <a:pt x="646381" y="16599"/>
                </a:lnTo>
                <a:lnTo>
                  <a:pt x="635733" y="5047"/>
                </a:lnTo>
                <a:lnTo>
                  <a:pt x="618970" y="0"/>
                </a:lnTo>
                <a:close/>
              </a:path>
            </a:pathLst>
          </a:custGeom>
          <a:solidFill>
            <a:srgbClr val="F36F4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3437734" y="5731506"/>
            <a:ext cx="651510" cy="1212215"/>
          </a:xfrm>
          <a:custGeom>
            <a:avLst/>
            <a:gdLst/>
            <a:ahLst/>
            <a:cxnLst/>
            <a:rect l="l" t="t" r="r" b="b"/>
            <a:pathLst>
              <a:path w="651509" h="1212215">
                <a:moveTo>
                  <a:pt x="450228" y="555393"/>
                </a:moveTo>
                <a:lnTo>
                  <a:pt x="492312" y="462411"/>
                </a:lnTo>
                <a:lnTo>
                  <a:pt x="529810" y="378913"/>
                </a:lnTo>
                <a:lnTo>
                  <a:pt x="562570" y="304602"/>
                </a:lnTo>
                <a:lnTo>
                  <a:pt x="590439" y="239178"/>
                </a:lnTo>
                <a:lnTo>
                  <a:pt x="613264" y="182345"/>
                </a:lnTo>
                <a:lnTo>
                  <a:pt x="630893" y="133804"/>
                </a:lnTo>
                <a:lnTo>
                  <a:pt x="643171" y="93257"/>
                </a:lnTo>
                <a:lnTo>
                  <a:pt x="651068" y="34952"/>
                </a:lnTo>
                <a:lnTo>
                  <a:pt x="646381" y="16599"/>
                </a:lnTo>
                <a:lnTo>
                  <a:pt x="635733" y="5047"/>
                </a:lnTo>
                <a:lnTo>
                  <a:pt x="618970" y="0"/>
                </a:lnTo>
                <a:lnTo>
                  <a:pt x="595941" y="1157"/>
                </a:lnTo>
                <a:lnTo>
                  <a:pt x="530472" y="20898"/>
                </a:lnTo>
                <a:lnTo>
                  <a:pt x="487726" y="38884"/>
                </a:lnTo>
                <a:lnTo>
                  <a:pt x="438101" y="61885"/>
                </a:lnTo>
                <a:lnTo>
                  <a:pt x="381446" y="89600"/>
                </a:lnTo>
                <a:lnTo>
                  <a:pt x="317607" y="121733"/>
                </a:lnTo>
                <a:lnTo>
                  <a:pt x="246431" y="157985"/>
                </a:lnTo>
                <a:lnTo>
                  <a:pt x="178234" y="199664"/>
                </a:lnTo>
                <a:lnTo>
                  <a:pt x="122759" y="247697"/>
                </a:lnTo>
                <a:lnTo>
                  <a:pt x="78986" y="301215"/>
                </a:lnTo>
                <a:lnTo>
                  <a:pt x="45897" y="359349"/>
                </a:lnTo>
                <a:lnTo>
                  <a:pt x="22473" y="421229"/>
                </a:lnTo>
                <a:lnTo>
                  <a:pt x="7694" y="485988"/>
                </a:lnTo>
                <a:lnTo>
                  <a:pt x="543" y="552755"/>
                </a:lnTo>
                <a:lnTo>
                  <a:pt x="0" y="620662"/>
                </a:lnTo>
                <a:lnTo>
                  <a:pt x="5046" y="688839"/>
                </a:lnTo>
                <a:lnTo>
                  <a:pt x="14662" y="756418"/>
                </a:lnTo>
                <a:lnTo>
                  <a:pt x="27831" y="822530"/>
                </a:lnTo>
                <a:lnTo>
                  <a:pt x="43532" y="886305"/>
                </a:lnTo>
                <a:lnTo>
                  <a:pt x="60747" y="946875"/>
                </a:lnTo>
                <a:lnTo>
                  <a:pt x="78458" y="1003370"/>
                </a:lnTo>
                <a:lnTo>
                  <a:pt x="95644" y="1054922"/>
                </a:lnTo>
                <a:lnTo>
                  <a:pt x="111288" y="1100661"/>
                </a:lnTo>
                <a:lnTo>
                  <a:pt x="124371" y="1139718"/>
                </a:lnTo>
                <a:lnTo>
                  <a:pt x="133874" y="1171225"/>
                </a:lnTo>
                <a:lnTo>
                  <a:pt x="138777" y="1194312"/>
                </a:lnTo>
                <a:lnTo>
                  <a:pt x="138062" y="1208110"/>
                </a:lnTo>
                <a:lnTo>
                  <a:pt x="136696" y="1211701"/>
                </a:lnTo>
                <a:lnTo>
                  <a:pt x="140288" y="1204774"/>
                </a:lnTo>
                <a:lnTo>
                  <a:pt x="160232" y="1163836"/>
                </a:lnTo>
                <a:lnTo>
                  <a:pt x="193667" y="1094236"/>
                </a:lnTo>
                <a:lnTo>
                  <a:pt x="214121" y="1051481"/>
                </a:lnTo>
                <a:lnTo>
                  <a:pt x="236363" y="1004913"/>
                </a:lnTo>
                <a:lnTo>
                  <a:pt x="259862" y="955649"/>
                </a:lnTo>
                <a:lnTo>
                  <a:pt x="284091" y="904807"/>
                </a:lnTo>
                <a:lnTo>
                  <a:pt x="308522" y="853503"/>
                </a:lnTo>
                <a:lnTo>
                  <a:pt x="332624" y="802856"/>
                </a:lnTo>
                <a:lnTo>
                  <a:pt x="355871" y="753982"/>
                </a:lnTo>
                <a:lnTo>
                  <a:pt x="377733" y="708000"/>
                </a:lnTo>
                <a:lnTo>
                  <a:pt x="397682" y="666026"/>
                </a:lnTo>
                <a:lnTo>
                  <a:pt x="415189" y="629178"/>
                </a:lnTo>
                <a:lnTo>
                  <a:pt x="440764" y="575329"/>
                </a:lnTo>
                <a:lnTo>
                  <a:pt x="447774" y="560564"/>
                </a:lnTo>
                <a:lnTo>
                  <a:pt x="450228" y="555393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3593576" y="6095971"/>
            <a:ext cx="885825" cy="1515745"/>
          </a:xfrm>
          <a:custGeom>
            <a:avLst/>
            <a:gdLst/>
            <a:ahLst/>
            <a:cxnLst/>
            <a:rect l="l" t="t" r="r" b="b"/>
            <a:pathLst>
              <a:path w="885825" h="1515745">
                <a:moveTo>
                  <a:pt x="613753" y="0"/>
                </a:moveTo>
                <a:lnTo>
                  <a:pt x="550103" y="5433"/>
                </a:lnTo>
                <a:lnTo>
                  <a:pt x="488592" y="32114"/>
                </a:lnTo>
                <a:lnTo>
                  <a:pt x="432032" y="83526"/>
                </a:lnTo>
                <a:lnTo>
                  <a:pt x="406488" y="119596"/>
                </a:lnTo>
                <a:lnTo>
                  <a:pt x="381469" y="161410"/>
                </a:lnTo>
                <a:lnTo>
                  <a:pt x="355487" y="206950"/>
                </a:lnTo>
                <a:lnTo>
                  <a:pt x="328785" y="255580"/>
                </a:lnTo>
                <a:lnTo>
                  <a:pt x="301605" y="306666"/>
                </a:lnTo>
                <a:lnTo>
                  <a:pt x="274191" y="359574"/>
                </a:lnTo>
                <a:lnTo>
                  <a:pt x="246785" y="413667"/>
                </a:lnTo>
                <a:lnTo>
                  <a:pt x="219630" y="468313"/>
                </a:lnTo>
                <a:lnTo>
                  <a:pt x="192970" y="522876"/>
                </a:lnTo>
                <a:lnTo>
                  <a:pt x="167046" y="576721"/>
                </a:lnTo>
                <a:lnTo>
                  <a:pt x="142103" y="629213"/>
                </a:lnTo>
                <a:lnTo>
                  <a:pt x="118382" y="679719"/>
                </a:lnTo>
                <a:lnTo>
                  <a:pt x="96104" y="727654"/>
                </a:lnTo>
                <a:lnTo>
                  <a:pt x="75581" y="772231"/>
                </a:lnTo>
                <a:lnTo>
                  <a:pt x="56986" y="812967"/>
                </a:lnTo>
                <a:lnTo>
                  <a:pt x="40586" y="849178"/>
                </a:lnTo>
                <a:lnTo>
                  <a:pt x="15339" y="905483"/>
                </a:lnTo>
                <a:lnTo>
                  <a:pt x="0" y="940130"/>
                </a:lnTo>
                <a:lnTo>
                  <a:pt x="2906" y="993027"/>
                </a:lnTo>
                <a:lnTo>
                  <a:pt x="5583" y="1040795"/>
                </a:lnTo>
                <a:lnTo>
                  <a:pt x="8107" y="1083865"/>
                </a:lnTo>
                <a:lnTo>
                  <a:pt x="10553" y="1122670"/>
                </a:lnTo>
                <a:lnTo>
                  <a:pt x="15514" y="1189209"/>
                </a:lnTo>
                <a:lnTo>
                  <a:pt x="21071" y="1243866"/>
                </a:lnTo>
                <a:lnTo>
                  <a:pt x="27828" y="1290091"/>
                </a:lnTo>
                <a:lnTo>
                  <a:pt x="36391" y="1331340"/>
                </a:lnTo>
                <a:lnTo>
                  <a:pt x="47363" y="1371064"/>
                </a:lnTo>
                <a:lnTo>
                  <a:pt x="61350" y="1412716"/>
                </a:lnTo>
                <a:lnTo>
                  <a:pt x="78956" y="1459750"/>
                </a:lnTo>
                <a:lnTo>
                  <a:pt x="100787" y="1515618"/>
                </a:lnTo>
                <a:lnTo>
                  <a:pt x="290724" y="1324860"/>
                </a:lnTo>
                <a:lnTo>
                  <a:pt x="326553" y="1288252"/>
                </a:lnTo>
                <a:lnTo>
                  <a:pt x="358485" y="1255160"/>
                </a:lnTo>
                <a:lnTo>
                  <a:pt x="386902" y="1225125"/>
                </a:lnTo>
                <a:lnTo>
                  <a:pt x="434717" y="1172392"/>
                </a:lnTo>
                <a:lnTo>
                  <a:pt x="473056" y="1126385"/>
                </a:lnTo>
                <a:lnTo>
                  <a:pt x="504975" y="1083435"/>
                </a:lnTo>
                <a:lnTo>
                  <a:pt x="533532" y="1039875"/>
                </a:lnTo>
                <a:lnTo>
                  <a:pt x="561783" y="992035"/>
                </a:lnTo>
                <a:lnTo>
                  <a:pt x="592785" y="936248"/>
                </a:lnTo>
                <a:lnTo>
                  <a:pt x="628822" y="870166"/>
                </a:lnTo>
                <a:lnTo>
                  <a:pt x="647692" y="835333"/>
                </a:lnTo>
                <a:lnTo>
                  <a:pt x="666746" y="799873"/>
                </a:lnTo>
                <a:lnTo>
                  <a:pt x="685845" y="763931"/>
                </a:lnTo>
                <a:lnTo>
                  <a:pt x="704878" y="727603"/>
                </a:lnTo>
                <a:lnTo>
                  <a:pt x="723630" y="691185"/>
                </a:lnTo>
                <a:lnTo>
                  <a:pt x="742041" y="654671"/>
                </a:lnTo>
                <a:lnTo>
                  <a:pt x="759948" y="618256"/>
                </a:lnTo>
                <a:lnTo>
                  <a:pt x="777212" y="582085"/>
                </a:lnTo>
                <a:lnTo>
                  <a:pt x="793697" y="546305"/>
                </a:lnTo>
                <a:lnTo>
                  <a:pt x="809265" y="511059"/>
                </a:lnTo>
                <a:lnTo>
                  <a:pt x="837098" y="442754"/>
                </a:lnTo>
                <a:lnTo>
                  <a:pt x="859613" y="378331"/>
                </a:lnTo>
                <a:lnTo>
                  <a:pt x="875707" y="318953"/>
                </a:lnTo>
                <a:lnTo>
                  <a:pt x="884282" y="265780"/>
                </a:lnTo>
                <a:lnTo>
                  <a:pt x="885405" y="241884"/>
                </a:lnTo>
                <a:lnTo>
                  <a:pt x="883095" y="218417"/>
                </a:lnTo>
                <a:lnTo>
                  <a:pt x="865666" y="169556"/>
                </a:lnTo>
                <a:lnTo>
                  <a:pt x="833502" y="121032"/>
                </a:lnTo>
                <a:lnTo>
                  <a:pt x="789417" y="76329"/>
                </a:lnTo>
                <a:lnTo>
                  <a:pt x="736223" y="38932"/>
                </a:lnTo>
                <a:lnTo>
                  <a:pt x="676730" y="12328"/>
                </a:lnTo>
                <a:lnTo>
                  <a:pt x="613753" y="0"/>
                </a:lnTo>
                <a:close/>
              </a:path>
            </a:pathLst>
          </a:custGeom>
          <a:solidFill>
            <a:srgbClr val="F36F4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3593576" y="6095971"/>
            <a:ext cx="885825" cy="1515745"/>
          </a:xfrm>
          <a:custGeom>
            <a:avLst/>
            <a:gdLst/>
            <a:ahLst/>
            <a:cxnLst/>
            <a:rect l="l" t="t" r="r" b="b"/>
            <a:pathLst>
              <a:path w="885825" h="1515745">
                <a:moveTo>
                  <a:pt x="100787" y="1515618"/>
                </a:moveTo>
                <a:lnTo>
                  <a:pt x="156028" y="1460362"/>
                </a:lnTo>
                <a:lnTo>
                  <a:pt x="205843" y="1410456"/>
                </a:lnTo>
                <a:lnTo>
                  <a:pt x="250614" y="1365442"/>
                </a:lnTo>
                <a:lnTo>
                  <a:pt x="290724" y="1324860"/>
                </a:lnTo>
                <a:lnTo>
                  <a:pt x="326553" y="1288252"/>
                </a:lnTo>
                <a:lnTo>
                  <a:pt x="358485" y="1255160"/>
                </a:lnTo>
                <a:lnTo>
                  <a:pt x="386902" y="1225125"/>
                </a:lnTo>
                <a:lnTo>
                  <a:pt x="434717" y="1172392"/>
                </a:lnTo>
                <a:lnTo>
                  <a:pt x="473056" y="1126385"/>
                </a:lnTo>
                <a:lnTo>
                  <a:pt x="504975" y="1083435"/>
                </a:lnTo>
                <a:lnTo>
                  <a:pt x="533532" y="1039875"/>
                </a:lnTo>
                <a:lnTo>
                  <a:pt x="561783" y="992035"/>
                </a:lnTo>
                <a:lnTo>
                  <a:pt x="592785" y="936248"/>
                </a:lnTo>
                <a:lnTo>
                  <a:pt x="628822" y="870166"/>
                </a:lnTo>
                <a:lnTo>
                  <a:pt x="647692" y="835333"/>
                </a:lnTo>
                <a:lnTo>
                  <a:pt x="666746" y="799873"/>
                </a:lnTo>
                <a:lnTo>
                  <a:pt x="685845" y="763931"/>
                </a:lnTo>
                <a:lnTo>
                  <a:pt x="704852" y="727654"/>
                </a:lnTo>
                <a:lnTo>
                  <a:pt x="723630" y="691185"/>
                </a:lnTo>
                <a:lnTo>
                  <a:pt x="742041" y="654671"/>
                </a:lnTo>
                <a:lnTo>
                  <a:pt x="759948" y="618256"/>
                </a:lnTo>
                <a:lnTo>
                  <a:pt x="777212" y="582085"/>
                </a:lnTo>
                <a:lnTo>
                  <a:pt x="793697" y="546305"/>
                </a:lnTo>
                <a:lnTo>
                  <a:pt x="809265" y="511059"/>
                </a:lnTo>
                <a:lnTo>
                  <a:pt x="837098" y="442754"/>
                </a:lnTo>
                <a:lnTo>
                  <a:pt x="859613" y="378331"/>
                </a:lnTo>
                <a:lnTo>
                  <a:pt x="875707" y="318953"/>
                </a:lnTo>
                <a:lnTo>
                  <a:pt x="884282" y="265780"/>
                </a:lnTo>
                <a:lnTo>
                  <a:pt x="885405" y="241884"/>
                </a:lnTo>
                <a:lnTo>
                  <a:pt x="883095" y="218417"/>
                </a:lnTo>
                <a:lnTo>
                  <a:pt x="865666" y="169556"/>
                </a:lnTo>
                <a:lnTo>
                  <a:pt x="833502" y="121032"/>
                </a:lnTo>
                <a:lnTo>
                  <a:pt x="789417" y="76329"/>
                </a:lnTo>
                <a:lnTo>
                  <a:pt x="736223" y="38932"/>
                </a:lnTo>
                <a:lnTo>
                  <a:pt x="676730" y="12328"/>
                </a:lnTo>
                <a:lnTo>
                  <a:pt x="613753" y="0"/>
                </a:lnTo>
                <a:lnTo>
                  <a:pt x="581836" y="278"/>
                </a:lnTo>
                <a:lnTo>
                  <a:pt x="518904" y="15900"/>
                </a:lnTo>
                <a:lnTo>
                  <a:pt x="459517" y="54511"/>
                </a:lnTo>
                <a:lnTo>
                  <a:pt x="432032" y="83526"/>
                </a:lnTo>
                <a:lnTo>
                  <a:pt x="406488" y="119596"/>
                </a:lnTo>
                <a:lnTo>
                  <a:pt x="381469" y="161410"/>
                </a:lnTo>
                <a:lnTo>
                  <a:pt x="355487" y="206950"/>
                </a:lnTo>
                <a:lnTo>
                  <a:pt x="328785" y="255580"/>
                </a:lnTo>
                <a:lnTo>
                  <a:pt x="301605" y="306666"/>
                </a:lnTo>
                <a:lnTo>
                  <a:pt x="274191" y="359574"/>
                </a:lnTo>
                <a:lnTo>
                  <a:pt x="246785" y="413667"/>
                </a:lnTo>
                <a:lnTo>
                  <a:pt x="219630" y="468313"/>
                </a:lnTo>
                <a:lnTo>
                  <a:pt x="192970" y="522876"/>
                </a:lnTo>
                <a:lnTo>
                  <a:pt x="167046" y="576721"/>
                </a:lnTo>
                <a:lnTo>
                  <a:pt x="142103" y="629213"/>
                </a:lnTo>
                <a:lnTo>
                  <a:pt x="118382" y="679719"/>
                </a:lnTo>
                <a:lnTo>
                  <a:pt x="96127" y="727603"/>
                </a:lnTo>
                <a:lnTo>
                  <a:pt x="75581" y="772231"/>
                </a:lnTo>
                <a:lnTo>
                  <a:pt x="56986" y="812967"/>
                </a:lnTo>
                <a:lnTo>
                  <a:pt x="40586" y="849178"/>
                </a:lnTo>
                <a:lnTo>
                  <a:pt x="15339" y="905483"/>
                </a:lnTo>
                <a:lnTo>
                  <a:pt x="0" y="940130"/>
                </a:lnTo>
                <a:lnTo>
                  <a:pt x="2906" y="993027"/>
                </a:lnTo>
                <a:lnTo>
                  <a:pt x="5583" y="1040795"/>
                </a:lnTo>
                <a:lnTo>
                  <a:pt x="8107" y="1083865"/>
                </a:lnTo>
                <a:lnTo>
                  <a:pt x="10553" y="1122670"/>
                </a:lnTo>
                <a:lnTo>
                  <a:pt x="15514" y="1189209"/>
                </a:lnTo>
                <a:lnTo>
                  <a:pt x="21071" y="1243866"/>
                </a:lnTo>
                <a:lnTo>
                  <a:pt x="27828" y="1290091"/>
                </a:lnTo>
                <a:lnTo>
                  <a:pt x="36391" y="1331340"/>
                </a:lnTo>
                <a:lnTo>
                  <a:pt x="47363" y="1371064"/>
                </a:lnTo>
                <a:lnTo>
                  <a:pt x="61350" y="1412716"/>
                </a:lnTo>
                <a:lnTo>
                  <a:pt x="78956" y="1459750"/>
                </a:lnTo>
                <a:lnTo>
                  <a:pt x="100787" y="1515618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3561883" y="6475213"/>
            <a:ext cx="1260475" cy="2399665"/>
          </a:xfrm>
          <a:custGeom>
            <a:avLst/>
            <a:gdLst/>
            <a:ahLst/>
            <a:cxnLst/>
            <a:rect l="l" t="t" r="r" b="b"/>
            <a:pathLst>
              <a:path w="1260475" h="2399665">
                <a:moveTo>
                  <a:pt x="1089267" y="0"/>
                </a:moveTo>
                <a:lnTo>
                  <a:pt x="1030734" y="27002"/>
                </a:lnTo>
                <a:lnTo>
                  <a:pt x="999802" y="59839"/>
                </a:lnTo>
                <a:lnTo>
                  <a:pt x="968044" y="107197"/>
                </a:lnTo>
                <a:lnTo>
                  <a:pt x="840651" y="355926"/>
                </a:lnTo>
                <a:lnTo>
                  <a:pt x="785934" y="461739"/>
                </a:lnTo>
                <a:lnTo>
                  <a:pt x="736369" y="556293"/>
                </a:lnTo>
                <a:lnTo>
                  <a:pt x="691327" y="640424"/>
                </a:lnTo>
                <a:lnTo>
                  <a:pt x="650183" y="714962"/>
                </a:lnTo>
                <a:lnTo>
                  <a:pt x="612310" y="780743"/>
                </a:lnTo>
                <a:lnTo>
                  <a:pt x="577082" y="838598"/>
                </a:lnTo>
                <a:lnTo>
                  <a:pt x="543871" y="889361"/>
                </a:lnTo>
                <a:lnTo>
                  <a:pt x="512051" y="933864"/>
                </a:lnTo>
                <a:lnTo>
                  <a:pt x="480995" y="972941"/>
                </a:lnTo>
                <a:lnTo>
                  <a:pt x="450077" y="1007425"/>
                </a:lnTo>
                <a:lnTo>
                  <a:pt x="418670" y="1038149"/>
                </a:lnTo>
                <a:lnTo>
                  <a:pt x="386147" y="1065945"/>
                </a:lnTo>
                <a:lnTo>
                  <a:pt x="351882" y="1091647"/>
                </a:lnTo>
                <a:lnTo>
                  <a:pt x="315247" y="1116088"/>
                </a:lnTo>
                <a:lnTo>
                  <a:pt x="275617" y="1140101"/>
                </a:lnTo>
                <a:lnTo>
                  <a:pt x="232365" y="1164519"/>
                </a:lnTo>
                <a:lnTo>
                  <a:pt x="184863" y="1190174"/>
                </a:lnTo>
                <a:lnTo>
                  <a:pt x="132486" y="1217901"/>
                </a:lnTo>
                <a:lnTo>
                  <a:pt x="113093" y="1422585"/>
                </a:lnTo>
                <a:lnTo>
                  <a:pt x="104753" y="1510005"/>
                </a:lnTo>
                <a:lnTo>
                  <a:pt x="97185" y="1588568"/>
                </a:lnTo>
                <a:lnTo>
                  <a:pt x="90289" y="1659090"/>
                </a:lnTo>
                <a:lnTo>
                  <a:pt x="83967" y="1722391"/>
                </a:lnTo>
                <a:lnTo>
                  <a:pt x="78119" y="1779288"/>
                </a:lnTo>
                <a:lnTo>
                  <a:pt x="72645" y="1830598"/>
                </a:lnTo>
                <a:lnTo>
                  <a:pt x="67398" y="1877545"/>
                </a:lnTo>
                <a:lnTo>
                  <a:pt x="62423" y="1919729"/>
                </a:lnTo>
                <a:lnTo>
                  <a:pt x="57477" y="1959185"/>
                </a:lnTo>
                <a:lnTo>
                  <a:pt x="47415" y="2031969"/>
                </a:lnTo>
                <a:lnTo>
                  <a:pt x="36467" y="2102033"/>
                </a:lnTo>
                <a:lnTo>
                  <a:pt x="23837" y="2175918"/>
                </a:lnTo>
                <a:lnTo>
                  <a:pt x="16643" y="2216338"/>
                </a:lnTo>
                <a:lnTo>
                  <a:pt x="8730" y="2260167"/>
                </a:lnTo>
                <a:lnTo>
                  <a:pt x="0" y="2308222"/>
                </a:lnTo>
                <a:lnTo>
                  <a:pt x="49" y="2329965"/>
                </a:lnTo>
                <a:lnTo>
                  <a:pt x="3179" y="2379147"/>
                </a:lnTo>
                <a:lnTo>
                  <a:pt x="17038" y="2399440"/>
                </a:lnTo>
                <a:lnTo>
                  <a:pt x="25434" y="2398714"/>
                </a:lnTo>
                <a:lnTo>
                  <a:pt x="66118" y="2370857"/>
                </a:lnTo>
                <a:lnTo>
                  <a:pt x="109138" y="2328593"/>
                </a:lnTo>
                <a:lnTo>
                  <a:pt x="136311" y="2299666"/>
                </a:lnTo>
                <a:lnTo>
                  <a:pt x="167656" y="2265236"/>
                </a:lnTo>
                <a:lnTo>
                  <a:pt x="203473" y="2225074"/>
                </a:lnTo>
                <a:lnTo>
                  <a:pt x="397408" y="2002520"/>
                </a:lnTo>
                <a:lnTo>
                  <a:pt x="574497" y="1919679"/>
                </a:lnTo>
                <a:lnTo>
                  <a:pt x="663156" y="1877545"/>
                </a:lnTo>
                <a:lnTo>
                  <a:pt x="699789" y="1859741"/>
                </a:lnTo>
                <a:lnTo>
                  <a:pt x="759535" y="1829550"/>
                </a:lnTo>
                <a:lnTo>
                  <a:pt x="803751" y="1805106"/>
                </a:lnTo>
                <a:lnTo>
                  <a:pt x="847507" y="1775336"/>
                </a:lnTo>
                <a:lnTo>
                  <a:pt x="879452" y="1739208"/>
                </a:lnTo>
                <a:lnTo>
                  <a:pt x="902620" y="1692640"/>
                </a:lnTo>
                <a:lnTo>
                  <a:pt x="913411" y="1651941"/>
                </a:lnTo>
                <a:lnTo>
                  <a:pt x="923470" y="1597638"/>
                </a:lnTo>
                <a:lnTo>
                  <a:pt x="933529" y="1532485"/>
                </a:lnTo>
                <a:lnTo>
                  <a:pt x="938788" y="1496699"/>
                </a:lnTo>
                <a:lnTo>
                  <a:pt x="944322" y="1459231"/>
                </a:lnTo>
                <a:lnTo>
                  <a:pt x="950223" y="1420426"/>
                </a:lnTo>
                <a:lnTo>
                  <a:pt x="956583" y="1380628"/>
                </a:lnTo>
                <a:lnTo>
                  <a:pt x="963492" y="1340181"/>
                </a:lnTo>
                <a:lnTo>
                  <a:pt x="971044" y="1299428"/>
                </a:lnTo>
                <a:lnTo>
                  <a:pt x="979329" y="1258713"/>
                </a:lnTo>
                <a:lnTo>
                  <a:pt x="988561" y="1217901"/>
                </a:lnTo>
                <a:lnTo>
                  <a:pt x="998467" y="1178774"/>
                </a:lnTo>
                <a:lnTo>
                  <a:pt x="1009547" y="1140101"/>
                </a:lnTo>
                <a:lnTo>
                  <a:pt x="1021639" y="1103115"/>
                </a:lnTo>
                <a:lnTo>
                  <a:pt x="1049578" y="1034488"/>
                </a:lnTo>
                <a:lnTo>
                  <a:pt x="1063391" y="1002550"/>
                </a:lnTo>
                <a:lnTo>
                  <a:pt x="1083222" y="939806"/>
                </a:lnTo>
                <a:lnTo>
                  <a:pt x="1094952" y="878926"/>
                </a:lnTo>
                <a:lnTo>
                  <a:pt x="1101333" y="820339"/>
                </a:lnTo>
                <a:lnTo>
                  <a:pt x="1105116" y="764473"/>
                </a:lnTo>
                <a:lnTo>
                  <a:pt x="1106893" y="737694"/>
                </a:lnTo>
                <a:lnTo>
                  <a:pt x="1111938" y="686711"/>
                </a:lnTo>
                <a:lnTo>
                  <a:pt x="1121262" y="639520"/>
                </a:lnTo>
                <a:lnTo>
                  <a:pt x="1137616" y="596549"/>
                </a:lnTo>
                <a:lnTo>
                  <a:pt x="1163753" y="558225"/>
                </a:lnTo>
                <a:lnTo>
                  <a:pt x="1202423" y="524976"/>
                </a:lnTo>
                <a:lnTo>
                  <a:pt x="1222940" y="505542"/>
                </a:lnTo>
                <a:lnTo>
                  <a:pt x="1238779" y="478617"/>
                </a:lnTo>
                <a:lnTo>
                  <a:pt x="1250156" y="445425"/>
                </a:lnTo>
                <a:lnTo>
                  <a:pt x="1257283" y="407189"/>
                </a:lnTo>
                <a:lnTo>
                  <a:pt x="1260375" y="365131"/>
                </a:lnTo>
                <a:lnTo>
                  <a:pt x="1259647" y="320475"/>
                </a:lnTo>
                <a:lnTo>
                  <a:pt x="1255310" y="274442"/>
                </a:lnTo>
                <a:lnTo>
                  <a:pt x="1247581" y="228256"/>
                </a:lnTo>
                <a:lnTo>
                  <a:pt x="1236672" y="183141"/>
                </a:lnTo>
                <a:lnTo>
                  <a:pt x="1222798" y="140317"/>
                </a:lnTo>
                <a:lnTo>
                  <a:pt x="1206173" y="101009"/>
                </a:lnTo>
                <a:lnTo>
                  <a:pt x="1187011" y="66440"/>
                </a:lnTo>
                <a:lnTo>
                  <a:pt x="1141929" y="16406"/>
                </a:lnTo>
                <a:lnTo>
                  <a:pt x="1116439" y="3388"/>
                </a:lnTo>
                <a:lnTo>
                  <a:pt x="1089267" y="0"/>
                </a:lnTo>
                <a:close/>
              </a:path>
            </a:pathLst>
          </a:custGeom>
          <a:solidFill>
            <a:srgbClr val="F36F4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3561883" y="6475213"/>
            <a:ext cx="1260475" cy="2399665"/>
          </a:xfrm>
          <a:custGeom>
            <a:avLst/>
            <a:gdLst/>
            <a:ahLst/>
            <a:cxnLst/>
            <a:rect l="l" t="t" r="r" b="b"/>
            <a:pathLst>
              <a:path w="1260475" h="2399665">
                <a:moveTo>
                  <a:pt x="968044" y="107197"/>
                </a:moveTo>
                <a:lnTo>
                  <a:pt x="901146" y="238024"/>
                </a:lnTo>
                <a:lnTo>
                  <a:pt x="840651" y="355926"/>
                </a:lnTo>
                <a:lnTo>
                  <a:pt x="785934" y="461739"/>
                </a:lnTo>
                <a:lnTo>
                  <a:pt x="736369" y="556293"/>
                </a:lnTo>
                <a:lnTo>
                  <a:pt x="691327" y="640424"/>
                </a:lnTo>
                <a:lnTo>
                  <a:pt x="650183" y="714962"/>
                </a:lnTo>
                <a:lnTo>
                  <a:pt x="612310" y="780743"/>
                </a:lnTo>
                <a:lnTo>
                  <a:pt x="577082" y="838598"/>
                </a:lnTo>
                <a:lnTo>
                  <a:pt x="543871" y="889361"/>
                </a:lnTo>
                <a:lnTo>
                  <a:pt x="512051" y="933864"/>
                </a:lnTo>
                <a:lnTo>
                  <a:pt x="480995" y="972941"/>
                </a:lnTo>
                <a:lnTo>
                  <a:pt x="450077" y="1007425"/>
                </a:lnTo>
                <a:lnTo>
                  <a:pt x="418670" y="1038149"/>
                </a:lnTo>
                <a:lnTo>
                  <a:pt x="386147" y="1065945"/>
                </a:lnTo>
                <a:lnTo>
                  <a:pt x="351882" y="1091647"/>
                </a:lnTo>
                <a:lnTo>
                  <a:pt x="315247" y="1116088"/>
                </a:lnTo>
                <a:lnTo>
                  <a:pt x="275617" y="1140101"/>
                </a:lnTo>
                <a:lnTo>
                  <a:pt x="232365" y="1164519"/>
                </a:lnTo>
                <a:lnTo>
                  <a:pt x="184863" y="1190174"/>
                </a:lnTo>
                <a:lnTo>
                  <a:pt x="132486" y="1217901"/>
                </a:lnTo>
                <a:lnTo>
                  <a:pt x="122304" y="1325490"/>
                </a:lnTo>
                <a:lnTo>
                  <a:pt x="113093" y="1422585"/>
                </a:lnTo>
                <a:lnTo>
                  <a:pt x="104753" y="1510005"/>
                </a:lnTo>
                <a:lnTo>
                  <a:pt x="97185" y="1588568"/>
                </a:lnTo>
                <a:lnTo>
                  <a:pt x="90289" y="1659090"/>
                </a:lnTo>
                <a:lnTo>
                  <a:pt x="83967" y="1722391"/>
                </a:lnTo>
                <a:lnTo>
                  <a:pt x="78119" y="1779288"/>
                </a:lnTo>
                <a:lnTo>
                  <a:pt x="72645" y="1830598"/>
                </a:lnTo>
                <a:lnTo>
                  <a:pt x="67446" y="1877139"/>
                </a:lnTo>
                <a:lnTo>
                  <a:pt x="62423" y="1919729"/>
                </a:lnTo>
                <a:lnTo>
                  <a:pt x="57477" y="1959185"/>
                </a:lnTo>
                <a:lnTo>
                  <a:pt x="47415" y="2031969"/>
                </a:lnTo>
                <a:lnTo>
                  <a:pt x="36467" y="2102033"/>
                </a:lnTo>
                <a:lnTo>
                  <a:pt x="23837" y="2175918"/>
                </a:lnTo>
                <a:lnTo>
                  <a:pt x="16643" y="2216338"/>
                </a:lnTo>
                <a:lnTo>
                  <a:pt x="8730" y="2260167"/>
                </a:lnTo>
                <a:lnTo>
                  <a:pt x="0" y="2308222"/>
                </a:lnTo>
                <a:lnTo>
                  <a:pt x="49" y="2329965"/>
                </a:lnTo>
                <a:lnTo>
                  <a:pt x="3179" y="2379147"/>
                </a:lnTo>
                <a:lnTo>
                  <a:pt x="17038" y="2399440"/>
                </a:lnTo>
                <a:lnTo>
                  <a:pt x="25434" y="2398714"/>
                </a:lnTo>
                <a:lnTo>
                  <a:pt x="66118" y="2370857"/>
                </a:lnTo>
                <a:lnTo>
                  <a:pt x="109138" y="2328593"/>
                </a:lnTo>
                <a:lnTo>
                  <a:pt x="136311" y="2299666"/>
                </a:lnTo>
                <a:lnTo>
                  <a:pt x="167656" y="2265236"/>
                </a:lnTo>
                <a:lnTo>
                  <a:pt x="203473" y="2225074"/>
                </a:lnTo>
                <a:lnTo>
                  <a:pt x="244058" y="2178950"/>
                </a:lnTo>
                <a:lnTo>
                  <a:pt x="289710" y="2126636"/>
                </a:lnTo>
                <a:lnTo>
                  <a:pt x="340728" y="2067903"/>
                </a:lnTo>
                <a:lnTo>
                  <a:pt x="397408" y="2002520"/>
                </a:lnTo>
                <a:lnTo>
                  <a:pt x="462817" y="1971992"/>
                </a:lnTo>
                <a:lnTo>
                  <a:pt x="521722" y="1944453"/>
                </a:lnTo>
                <a:lnTo>
                  <a:pt x="574497" y="1919679"/>
                </a:lnTo>
                <a:lnTo>
                  <a:pt x="621517" y="1897451"/>
                </a:lnTo>
                <a:lnTo>
                  <a:pt x="663156" y="1877545"/>
                </a:lnTo>
                <a:lnTo>
                  <a:pt x="699789" y="1859741"/>
                </a:lnTo>
                <a:lnTo>
                  <a:pt x="759535" y="1829550"/>
                </a:lnTo>
                <a:lnTo>
                  <a:pt x="803751" y="1805106"/>
                </a:lnTo>
                <a:lnTo>
                  <a:pt x="847507" y="1775336"/>
                </a:lnTo>
                <a:lnTo>
                  <a:pt x="879452" y="1739208"/>
                </a:lnTo>
                <a:lnTo>
                  <a:pt x="902620" y="1692640"/>
                </a:lnTo>
                <a:lnTo>
                  <a:pt x="913411" y="1651941"/>
                </a:lnTo>
                <a:lnTo>
                  <a:pt x="923470" y="1597638"/>
                </a:lnTo>
                <a:lnTo>
                  <a:pt x="933529" y="1532485"/>
                </a:lnTo>
                <a:lnTo>
                  <a:pt x="938788" y="1496699"/>
                </a:lnTo>
                <a:lnTo>
                  <a:pt x="944322" y="1459231"/>
                </a:lnTo>
                <a:lnTo>
                  <a:pt x="950223" y="1420426"/>
                </a:lnTo>
                <a:lnTo>
                  <a:pt x="956583" y="1380628"/>
                </a:lnTo>
                <a:lnTo>
                  <a:pt x="963492" y="1340181"/>
                </a:lnTo>
                <a:lnTo>
                  <a:pt x="971044" y="1299428"/>
                </a:lnTo>
                <a:lnTo>
                  <a:pt x="979329" y="1258713"/>
                </a:lnTo>
                <a:lnTo>
                  <a:pt x="988440" y="1218380"/>
                </a:lnTo>
                <a:lnTo>
                  <a:pt x="998467" y="1178774"/>
                </a:lnTo>
                <a:lnTo>
                  <a:pt x="1009503" y="1140238"/>
                </a:lnTo>
                <a:lnTo>
                  <a:pt x="1021639" y="1103115"/>
                </a:lnTo>
                <a:lnTo>
                  <a:pt x="1049578" y="1034488"/>
                </a:lnTo>
                <a:lnTo>
                  <a:pt x="1063391" y="1002550"/>
                </a:lnTo>
                <a:lnTo>
                  <a:pt x="1083222" y="939806"/>
                </a:lnTo>
                <a:lnTo>
                  <a:pt x="1094952" y="878926"/>
                </a:lnTo>
                <a:lnTo>
                  <a:pt x="1101333" y="820339"/>
                </a:lnTo>
                <a:lnTo>
                  <a:pt x="1105116" y="764473"/>
                </a:lnTo>
                <a:lnTo>
                  <a:pt x="1106893" y="737694"/>
                </a:lnTo>
                <a:lnTo>
                  <a:pt x="1111938" y="686711"/>
                </a:lnTo>
                <a:lnTo>
                  <a:pt x="1121262" y="639520"/>
                </a:lnTo>
                <a:lnTo>
                  <a:pt x="1137616" y="596549"/>
                </a:lnTo>
                <a:lnTo>
                  <a:pt x="1163753" y="558225"/>
                </a:lnTo>
                <a:lnTo>
                  <a:pt x="1202423" y="524976"/>
                </a:lnTo>
                <a:lnTo>
                  <a:pt x="1222940" y="505542"/>
                </a:lnTo>
                <a:lnTo>
                  <a:pt x="1238779" y="478617"/>
                </a:lnTo>
                <a:lnTo>
                  <a:pt x="1250156" y="445425"/>
                </a:lnTo>
                <a:lnTo>
                  <a:pt x="1257283" y="407189"/>
                </a:lnTo>
                <a:lnTo>
                  <a:pt x="1260375" y="365131"/>
                </a:lnTo>
                <a:lnTo>
                  <a:pt x="1259647" y="320475"/>
                </a:lnTo>
                <a:lnTo>
                  <a:pt x="1255310" y="274442"/>
                </a:lnTo>
                <a:lnTo>
                  <a:pt x="1247581" y="228256"/>
                </a:lnTo>
                <a:lnTo>
                  <a:pt x="1236672" y="183141"/>
                </a:lnTo>
                <a:lnTo>
                  <a:pt x="1222798" y="140317"/>
                </a:lnTo>
                <a:lnTo>
                  <a:pt x="1206173" y="101009"/>
                </a:lnTo>
                <a:lnTo>
                  <a:pt x="1187011" y="66440"/>
                </a:lnTo>
                <a:lnTo>
                  <a:pt x="1141929" y="16406"/>
                </a:lnTo>
                <a:lnTo>
                  <a:pt x="1089267" y="0"/>
                </a:lnTo>
                <a:lnTo>
                  <a:pt x="1060627" y="7463"/>
                </a:lnTo>
                <a:lnTo>
                  <a:pt x="1030734" y="27002"/>
                </a:lnTo>
                <a:lnTo>
                  <a:pt x="999802" y="59839"/>
                </a:lnTo>
                <a:lnTo>
                  <a:pt x="968044" y="107197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4607261" y="4949949"/>
            <a:ext cx="1365885" cy="344170"/>
          </a:xfrm>
          <a:custGeom>
            <a:avLst/>
            <a:gdLst/>
            <a:ahLst/>
            <a:cxnLst/>
            <a:rect l="l" t="t" r="r" b="b"/>
            <a:pathLst>
              <a:path w="1365884" h="344170">
                <a:moveTo>
                  <a:pt x="554238" y="0"/>
                </a:moveTo>
                <a:lnTo>
                  <a:pt x="496317" y="964"/>
                </a:lnTo>
                <a:lnTo>
                  <a:pt x="444240" y="3996"/>
                </a:lnTo>
                <a:lnTo>
                  <a:pt x="397109" y="9224"/>
                </a:lnTo>
                <a:lnTo>
                  <a:pt x="354025" y="16775"/>
                </a:lnTo>
                <a:lnTo>
                  <a:pt x="314088" y="26776"/>
                </a:lnTo>
                <a:lnTo>
                  <a:pt x="276399" y="39355"/>
                </a:lnTo>
                <a:lnTo>
                  <a:pt x="240059" y="54639"/>
                </a:lnTo>
                <a:lnTo>
                  <a:pt x="204169" y="72756"/>
                </a:lnTo>
                <a:lnTo>
                  <a:pt x="167830" y="93832"/>
                </a:lnTo>
                <a:lnTo>
                  <a:pt x="130143" y="117996"/>
                </a:lnTo>
                <a:lnTo>
                  <a:pt x="90208" y="145374"/>
                </a:lnTo>
                <a:lnTo>
                  <a:pt x="47127" y="176094"/>
                </a:lnTo>
                <a:lnTo>
                  <a:pt x="0" y="210283"/>
                </a:lnTo>
                <a:lnTo>
                  <a:pt x="38016" y="248177"/>
                </a:lnTo>
                <a:lnTo>
                  <a:pt x="69200" y="278457"/>
                </a:lnTo>
                <a:lnTo>
                  <a:pt x="106576" y="311309"/>
                </a:lnTo>
                <a:lnTo>
                  <a:pt x="147045" y="335740"/>
                </a:lnTo>
                <a:lnTo>
                  <a:pt x="188237" y="343746"/>
                </a:lnTo>
                <a:lnTo>
                  <a:pt x="200110" y="343912"/>
                </a:lnTo>
                <a:lnTo>
                  <a:pt x="213001" y="343538"/>
                </a:lnTo>
                <a:lnTo>
                  <a:pt x="227107" y="342722"/>
                </a:lnTo>
                <a:lnTo>
                  <a:pt x="259740" y="340153"/>
                </a:lnTo>
                <a:lnTo>
                  <a:pt x="414542" y="280781"/>
                </a:lnTo>
                <a:lnTo>
                  <a:pt x="481097" y="255984"/>
                </a:lnTo>
                <a:lnTo>
                  <a:pt x="541470" y="234416"/>
                </a:lnTo>
                <a:lnTo>
                  <a:pt x="596449" y="216055"/>
                </a:lnTo>
                <a:lnTo>
                  <a:pt x="646819" y="200879"/>
                </a:lnTo>
                <a:lnTo>
                  <a:pt x="693368" y="188864"/>
                </a:lnTo>
                <a:lnTo>
                  <a:pt x="736882" y="179989"/>
                </a:lnTo>
                <a:lnTo>
                  <a:pt x="778148" y="174231"/>
                </a:lnTo>
                <a:lnTo>
                  <a:pt x="817953" y="171567"/>
                </a:lnTo>
                <a:lnTo>
                  <a:pt x="1298717" y="171567"/>
                </a:lnTo>
                <a:lnTo>
                  <a:pt x="1301939" y="161416"/>
                </a:lnTo>
                <a:lnTo>
                  <a:pt x="1306194" y="147020"/>
                </a:lnTo>
                <a:lnTo>
                  <a:pt x="1309465" y="134281"/>
                </a:lnTo>
                <a:lnTo>
                  <a:pt x="1311657" y="123040"/>
                </a:lnTo>
                <a:lnTo>
                  <a:pt x="1312674" y="113136"/>
                </a:lnTo>
                <a:lnTo>
                  <a:pt x="1312424" y="104410"/>
                </a:lnTo>
                <a:lnTo>
                  <a:pt x="1288830" y="72855"/>
                </a:lnTo>
                <a:lnTo>
                  <a:pt x="1253394" y="57830"/>
                </a:lnTo>
                <a:lnTo>
                  <a:pt x="1198876" y="40464"/>
                </a:lnTo>
                <a:lnTo>
                  <a:pt x="862357" y="14279"/>
                </a:lnTo>
                <a:lnTo>
                  <a:pt x="772064" y="8243"/>
                </a:lnTo>
                <a:lnTo>
                  <a:pt x="691213" y="3767"/>
                </a:lnTo>
                <a:lnTo>
                  <a:pt x="618904" y="976"/>
                </a:lnTo>
                <a:lnTo>
                  <a:pt x="554238" y="0"/>
                </a:lnTo>
                <a:close/>
              </a:path>
              <a:path w="1365884" h="344170">
                <a:moveTo>
                  <a:pt x="1298717" y="171567"/>
                </a:moveTo>
                <a:lnTo>
                  <a:pt x="817953" y="171567"/>
                </a:lnTo>
                <a:lnTo>
                  <a:pt x="857083" y="171975"/>
                </a:lnTo>
                <a:lnTo>
                  <a:pt x="896325" y="175433"/>
                </a:lnTo>
                <a:lnTo>
                  <a:pt x="936466" y="181918"/>
                </a:lnTo>
                <a:lnTo>
                  <a:pt x="978293" y="191408"/>
                </a:lnTo>
                <a:lnTo>
                  <a:pt x="1022592" y="203879"/>
                </a:lnTo>
                <a:lnTo>
                  <a:pt x="1070151" y="219310"/>
                </a:lnTo>
                <a:lnTo>
                  <a:pt x="1121755" y="237679"/>
                </a:lnTo>
                <a:lnTo>
                  <a:pt x="1178191" y="258961"/>
                </a:lnTo>
                <a:lnTo>
                  <a:pt x="1308709" y="310181"/>
                </a:lnTo>
                <a:lnTo>
                  <a:pt x="1321499" y="298963"/>
                </a:lnTo>
                <a:lnTo>
                  <a:pt x="1350335" y="272062"/>
                </a:lnTo>
                <a:lnTo>
                  <a:pt x="1365323" y="247093"/>
                </a:lnTo>
                <a:lnTo>
                  <a:pt x="1364663" y="241929"/>
                </a:lnTo>
                <a:lnTo>
                  <a:pt x="1333282" y="216055"/>
                </a:lnTo>
                <a:lnTo>
                  <a:pt x="1290853" y="195819"/>
                </a:lnTo>
                <a:lnTo>
                  <a:pt x="1296793" y="177629"/>
                </a:lnTo>
                <a:lnTo>
                  <a:pt x="1298717" y="171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4607261" y="4949949"/>
            <a:ext cx="1365885" cy="344170"/>
          </a:xfrm>
          <a:custGeom>
            <a:avLst/>
            <a:gdLst/>
            <a:ahLst/>
            <a:cxnLst/>
            <a:rect l="l" t="t" r="r" b="b"/>
            <a:pathLst>
              <a:path w="1365884" h="344170">
                <a:moveTo>
                  <a:pt x="259740" y="340153"/>
                </a:moveTo>
                <a:lnTo>
                  <a:pt x="341018" y="308830"/>
                </a:lnTo>
                <a:lnTo>
                  <a:pt x="414542" y="280781"/>
                </a:lnTo>
                <a:lnTo>
                  <a:pt x="481097" y="255984"/>
                </a:lnTo>
                <a:lnTo>
                  <a:pt x="541470" y="234416"/>
                </a:lnTo>
                <a:lnTo>
                  <a:pt x="596449" y="216055"/>
                </a:lnTo>
                <a:lnTo>
                  <a:pt x="646819" y="200879"/>
                </a:lnTo>
                <a:lnTo>
                  <a:pt x="693368" y="188864"/>
                </a:lnTo>
                <a:lnTo>
                  <a:pt x="736882" y="179989"/>
                </a:lnTo>
                <a:lnTo>
                  <a:pt x="778148" y="174231"/>
                </a:lnTo>
                <a:lnTo>
                  <a:pt x="817953" y="171567"/>
                </a:lnTo>
                <a:lnTo>
                  <a:pt x="857083" y="171975"/>
                </a:lnTo>
                <a:lnTo>
                  <a:pt x="896325" y="175433"/>
                </a:lnTo>
                <a:lnTo>
                  <a:pt x="936466" y="181918"/>
                </a:lnTo>
                <a:lnTo>
                  <a:pt x="978293" y="191408"/>
                </a:lnTo>
                <a:lnTo>
                  <a:pt x="1022592" y="203879"/>
                </a:lnTo>
                <a:lnTo>
                  <a:pt x="1070151" y="219310"/>
                </a:lnTo>
                <a:lnTo>
                  <a:pt x="1121755" y="237679"/>
                </a:lnTo>
                <a:lnTo>
                  <a:pt x="1178191" y="258961"/>
                </a:lnTo>
                <a:lnTo>
                  <a:pt x="1240247" y="283137"/>
                </a:lnTo>
                <a:lnTo>
                  <a:pt x="1308709" y="310181"/>
                </a:lnTo>
                <a:lnTo>
                  <a:pt x="1321499" y="298963"/>
                </a:lnTo>
                <a:lnTo>
                  <a:pt x="1350335" y="272062"/>
                </a:lnTo>
                <a:lnTo>
                  <a:pt x="1365323" y="247093"/>
                </a:lnTo>
                <a:lnTo>
                  <a:pt x="1364663" y="241929"/>
                </a:lnTo>
                <a:lnTo>
                  <a:pt x="1333298" y="216063"/>
                </a:lnTo>
                <a:lnTo>
                  <a:pt x="1290853" y="195819"/>
                </a:lnTo>
                <a:lnTo>
                  <a:pt x="1296793" y="177629"/>
                </a:lnTo>
                <a:lnTo>
                  <a:pt x="1309465" y="134281"/>
                </a:lnTo>
                <a:lnTo>
                  <a:pt x="1312674" y="113136"/>
                </a:lnTo>
                <a:lnTo>
                  <a:pt x="1312424" y="104410"/>
                </a:lnTo>
                <a:lnTo>
                  <a:pt x="1288830" y="72855"/>
                </a:lnTo>
                <a:lnTo>
                  <a:pt x="1253394" y="57830"/>
                </a:lnTo>
                <a:lnTo>
                  <a:pt x="1198876" y="40464"/>
                </a:lnTo>
                <a:lnTo>
                  <a:pt x="1074863" y="30517"/>
                </a:lnTo>
                <a:lnTo>
                  <a:pt x="962990" y="21746"/>
                </a:lnTo>
                <a:lnTo>
                  <a:pt x="862357" y="14279"/>
                </a:lnTo>
                <a:lnTo>
                  <a:pt x="772064" y="8243"/>
                </a:lnTo>
                <a:lnTo>
                  <a:pt x="691213" y="3767"/>
                </a:lnTo>
                <a:lnTo>
                  <a:pt x="618904" y="976"/>
                </a:lnTo>
                <a:lnTo>
                  <a:pt x="554238" y="0"/>
                </a:lnTo>
                <a:lnTo>
                  <a:pt x="496317" y="964"/>
                </a:lnTo>
                <a:lnTo>
                  <a:pt x="444240" y="3996"/>
                </a:lnTo>
                <a:lnTo>
                  <a:pt x="397109" y="9224"/>
                </a:lnTo>
                <a:lnTo>
                  <a:pt x="354025" y="16775"/>
                </a:lnTo>
                <a:lnTo>
                  <a:pt x="314088" y="26776"/>
                </a:lnTo>
                <a:lnTo>
                  <a:pt x="276399" y="39355"/>
                </a:lnTo>
                <a:lnTo>
                  <a:pt x="240059" y="54639"/>
                </a:lnTo>
                <a:lnTo>
                  <a:pt x="204169" y="72756"/>
                </a:lnTo>
                <a:lnTo>
                  <a:pt x="167830" y="93832"/>
                </a:lnTo>
                <a:lnTo>
                  <a:pt x="130143" y="117996"/>
                </a:lnTo>
                <a:lnTo>
                  <a:pt x="90208" y="145374"/>
                </a:lnTo>
                <a:lnTo>
                  <a:pt x="47127" y="176094"/>
                </a:lnTo>
                <a:lnTo>
                  <a:pt x="0" y="210283"/>
                </a:lnTo>
                <a:lnTo>
                  <a:pt x="19959" y="230230"/>
                </a:lnTo>
                <a:lnTo>
                  <a:pt x="54365" y="264220"/>
                </a:lnTo>
                <a:lnTo>
                  <a:pt x="82718" y="290986"/>
                </a:lnTo>
                <a:lnTo>
                  <a:pt x="117307" y="319298"/>
                </a:lnTo>
                <a:lnTo>
                  <a:pt x="156788" y="339038"/>
                </a:lnTo>
                <a:lnTo>
                  <a:pt x="200110" y="343912"/>
                </a:lnTo>
                <a:lnTo>
                  <a:pt x="213001" y="343538"/>
                </a:lnTo>
                <a:lnTo>
                  <a:pt x="227107" y="342722"/>
                </a:lnTo>
                <a:lnTo>
                  <a:pt x="242622" y="341561"/>
                </a:lnTo>
                <a:lnTo>
                  <a:pt x="259740" y="340153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2205403" y="4259103"/>
            <a:ext cx="1962785" cy="5962650"/>
          </a:xfrm>
          <a:custGeom>
            <a:avLst/>
            <a:gdLst/>
            <a:ahLst/>
            <a:cxnLst/>
            <a:rect l="l" t="t" r="r" b="b"/>
            <a:pathLst>
              <a:path w="1962784" h="5962650">
                <a:moveTo>
                  <a:pt x="72962" y="2660852"/>
                </a:moveTo>
                <a:lnTo>
                  <a:pt x="67943" y="2715587"/>
                </a:lnTo>
                <a:lnTo>
                  <a:pt x="47690" y="2980922"/>
                </a:lnTo>
                <a:lnTo>
                  <a:pt x="31718" y="3235956"/>
                </a:lnTo>
                <a:lnTo>
                  <a:pt x="19566" y="3477600"/>
                </a:lnTo>
                <a:lnTo>
                  <a:pt x="10777" y="3702768"/>
                </a:lnTo>
                <a:lnTo>
                  <a:pt x="4892" y="3908370"/>
                </a:lnTo>
                <a:lnTo>
                  <a:pt x="1452" y="4091321"/>
                </a:lnTo>
                <a:lnTo>
                  <a:pt x="0" y="4248532"/>
                </a:lnTo>
                <a:lnTo>
                  <a:pt x="75" y="4376915"/>
                </a:lnTo>
                <a:lnTo>
                  <a:pt x="1221" y="4473384"/>
                </a:lnTo>
                <a:lnTo>
                  <a:pt x="5001" y="4555758"/>
                </a:lnTo>
                <a:lnTo>
                  <a:pt x="13115" y="4643252"/>
                </a:lnTo>
                <a:lnTo>
                  <a:pt x="25309" y="4734873"/>
                </a:lnTo>
                <a:lnTo>
                  <a:pt x="41331" y="4829627"/>
                </a:lnTo>
                <a:lnTo>
                  <a:pt x="60931" y="4926521"/>
                </a:lnTo>
                <a:lnTo>
                  <a:pt x="83854" y="5024561"/>
                </a:lnTo>
                <a:lnTo>
                  <a:pt x="109850" y="5122754"/>
                </a:lnTo>
                <a:lnTo>
                  <a:pt x="138665" y="5220107"/>
                </a:lnTo>
                <a:lnTo>
                  <a:pt x="170049" y="5315625"/>
                </a:lnTo>
                <a:lnTo>
                  <a:pt x="203748" y="5408315"/>
                </a:lnTo>
                <a:lnTo>
                  <a:pt x="239511" y="5497184"/>
                </a:lnTo>
                <a:lnTo>
                  <a:pt x="277085" y="5581238"/>
                </a:lnTo>
                <a:lnTo>
                  <a:pt x="316218" y="5659484"/>
                </a:lnTo>
                <a:lnTo>
                  <a:pt x="356658" y="5730928"/>
                </a:lnTo>
                <a:lnTo>
                  <a:pt x="398153" y="5794576"/>
                </a:lnTo>
                <a:lnTo>
                  <a:pt x="440450" y="5849435"/>
                </a:lnTo>
                <a:lnTo>
                  <a:pt x="483299" y="5894512"/>
                </a:lnTo>
                <a:lnTo>
                  <a:pt x="526445" y="5928813"/>
                </a:lnTo>
                <a:lnTo>
                  <a:pt x="569638" y="5951344"/>
                </a:lnTo>
                <a:lnTo>
                  <a:pt x="612624" y="5961113"/>
                </a:lnTo>
                <a:lnTo>
                  <a:pt x="659173" y="5962089"/>
                </a:lnTo>
                <a:lnTo>
                  <a:pt x="712639" y="5959144"/>
                </a:lnTo>
                <a:lnTo>
                  <a:pt x="772141" y="5952639"/>
                </a:lnTo>
                <a:lnTo>
                  <a:pt x="836803" y="5942931"/>
                </a:lnTo>
                <a:lnTo>
                  <a:pt x="905744" y="5930381"/>
                </a:lnTo>
                <a:lnTo>
                  <a:pt x="978086" y="5915347"/>
                </a:lnTo>
                <a:lnTo>
                  <a:pt x="1052950" y="5898189"/>
                </a:lnTo>
                <a:lnTo>
                  <a:pt x="1129457" y="5879265"/>
                </a:lnTo>
                <a:lnTo>
                  <a:pt x="1206728" y="5858936"/>
                </a:lnTo>
                <a:lnTo>
                  <a:pt x="1283885" y="5837559"/>
                </a:lnTo>
                <a:lnTo>
                  <a:pt x="1356990" y="5816381"/>
                </a:lnTo>
                <a:lnTo>
                  <a:pt x="1062458" y="5816381"/>
                </a:lnTo>
                <a:lnTo>
                  <a:pt x="1040113" y="5815036"/>
                </a:lnTo>
                <a:lnTo>
                  <a:pt x="1001116" y="5803176"/>
                </a:lnTo>
                <a:lnTo>
                  <a:pt x="967315" y="5777864"/>
                </a:lnTo>
                <a:lnTo>
                  <a:pt x="935838" y="5737635"/>
                </a:lnTo>
                <a:lnTo>
                  <a:pt x="903810" y="5681020"/>
                </a:lnTo>
                <a:lnTo>
                  <a:pt x="886691" y="5646109"/>
                </a:lnTo>
                <a:lnTo>
                  <a:pt x="868357" y="5606552"/>
                </a:lnTo>
                <a:lnTo>
                  <a:pt x="848449" y="5562165"/>
                </a:lnTo>
                <a:lnTo>
                  <a:pt x="826607" y="5512765"/>
                </a:lnTo>
                <a:lnTo>
                  <a:pt x="675587" y="5000958"/>
                </a:lnTo>
                <a:lnTo>
                  <a:pt x="540421" y="4538868"/>
                </a:lnTo>
                <a:lnTo>
                  <a:pt x="421065" y="4122411"/>
                </a:lnTo>
                <a:lnTo>
                  <a:pt x="317478" y="3747500"/>
                </a:lnTo>
                <a:lnTo>
                  <a:pt x="229617" y="3410050"/>
                </a:lnTo>
                <a:lnTo>
                  <a:pt x="157440" y="3105975"/>
                </a:lnTo>
                <a:lnTo>
                  <a:pt x="100903" y="2831191"/>
                </a:lnTo>
                <a:lnTo>
                  <a:pt x="72962" y="2660852"/>
                </a:lnTo>
                <a:close/>
              </a:path>
              <a:path w="1962784" h="5962650">
                <a:moveTo>
                  <a:pt x="1839966" y="5482380"/>
                </a:moveTo>
                <a:lnTo>
                  <a:pt x="1782088" y="5497890"/>
                </a:lnTo>
                <a:lnTo>
                  <a:pt x="1736204" y="5523272"/>
                </a:lnTo>
                <a:lnTo>
                  <a:pt x="1624443" y="5597210"/>
                </a:lnTo>
                <a:lnTo>
                  <a:pt x="1591936" y="5618426"/>
                </a:lnTo>
                <a:lnTo>
                  <a:pt x="1557465" y="5640017"/>
                </a:lnTo>
                <a:lnTo>
                  <a:pt x="1520961" y="5661624"/>
                </a:lnTo>
                <a:lnTo>
                  <a:pt x="1482355" y="5682887"/>
                </a:lnTo>
                <a:lnTo>
                  <a:pt x="1441578" y="5703446"/>
                </a:lnTo>
                <a:lnTo>
                  <a:pt x="1398562" y="5722944"/>
                </a:lnTo>
                <a:lnTo>
                  <a:pt x="1353238" y="5741020"/>
                </a:lnTo>
                <a:lnTo>
                  <a:pt x="1305536" y="5757316"/>
                </a:lnTo>
                <a:lnTo>
                  <a:pt x="1217018" y="5784586"/>
                </a:lnTo>
                <a:lnTo>
                  <a:pt x="1179197" y="5795469"/>
                </a:lnTo>
                <a:lnTo>
                  <a:pt x="1114637" y="5810816"/>
                </a:lnTo>
                <a:lnTo>
                  <a:pt x="1062458" y="5816381"/>
                </a:lnTo>
                <a:lnTo>
                  <a:pt x="1356990" y="5816381"/>
                </a:lnTo>
                <a:lnTo>
                  <a:pt x="1434338" y="5793102"/>
                </a:lnTo>
                <a:lnTo>
                  <a:pt x="1505877" y="5770739"/>
                </a:lnTo>
                <a:lnTo>
                  <a:pt x="1573786" y="5748767"/>
                </a:lnTo>
                <a:lnTo>
                  <a:pt x="1637186" y="5727543"/>
                </a:lnTo>
                <a:lnTo>
                  <a:pt x="1695198" y="5707427"/>
                </a:lnTo>
                <a:lnTo>
                  <a:pt x="1746944" y="5688778"/>
                </a:lnTo>
                <a:lnTo>
                  <a:pt x="1791543" y="5671955"/>
                </a:lnTo>
                <a:lnTo>
                  <a:pt x="1828118" y="5657318"/>
                </a:lnTo>
                <a:lnTo>
                  <a:pt x="1912602" y="5618628"/>
                </a:lnTo>
                <a:lnTo>
                  <a:pt x="1947129" y="5600285"/>
                </a:lnTo>
                <a:lnTo>
                  <a:pt x="1962781" y="5581535"/>
                </a:lnTo>
                <a:lnTo>
                  <a:pt x="1961879" y="5576848"/>
                </a:lnTo>
                <a:lnTo>
                  <a:pt x="1923087" y="5536956"/>
                </a:lnTo>
                <a:lnTo>
                  <a:pt x="1911914" y="5526920"/>
                </a:lnTo>
                <a:lnTo>
                  <a:pt x="1899640" y="5515507"/>
                </a:lnTo>
                <a:lnTo>
                  <a:pt x="1886358" y="5502567"/>
                </a:lnTo>
                <a:lnTo>
                  <a:pt x="1872056" y="5491273"/>
                </a:lnTo>
                <a:lnTo>
                  <a:pt x="1856615" y="5484663"/>
                </a:lnTo>
                <a:lnTo>
                  <a:pt x="1839966" y="5482380"/>
                </a:lnTo>
                <a:close/>
              </a:path>
              <a:path w="1962784" h="5962650">
                <a:moveTo>
                  <a:pt x="365238" y="840379"/>
                </a:moveTo>
                <a:lnTo>
                  <a:pt x="288886" y="1002101"/>
                </a:lnTo>
                <a:lnTo>
                  <a:pt x="206570" y="1197116"/>
                </a:lnTo>
                <a:lnTo>
                  <a:pt x="139513" y="1384654"/>
                </a:lnTo>
                <a:lnTo>
                  <a:pt x="87755" y="1568798"/>
                </a:lnTo>
                <a:lnTo>
                  <a:pt x="51341" y="1753634"/>
                </a:lnTo>
                <a:lnTo>
                  <a:pt x="30312" y="1943249"/>
                </a:lnTo>
                <a:lnTo>
                  <a:pt x="24711" y="2141726"/>
                </a:lnTo>
                <a:lnTo>
                  <a:pt x="34581" y="2353152"/>
                </a:lnTo>
                <a:lnTo>
                  <a:pt x="59964" y="2581612"/>
                </a:lnTo>
                <a:lnTo>
                  <a:pt x="72962" y="2660852"/>
                </a:lnTo>
                <a:lnTo>
                  <a:pt x="92934" y="2443037"/>
                </a:lnTo>
                <a:lnTo>
                  <a:pt x="123122" y="2166360"/>
                </a:lnTo>
                <a:lnTo>
                  <a:pt x="158965" y="1888643"/>
                </a:lnTo>
                <a:lnTo>
                  <a:pt x="200922" y="1612975"/>
                </a:lnTo>
                <a:lnTo>
                  <a:pt x="249452" y="1342442"/>
                </a:lnTo>
                <a:lnTo>
                  <a:pt x="305013" y="1080133"/>
                </a:lnTo>
                <a:lnTo>
                  <a:pt x="365238" y="840379"/>
                </a:lnTo>
                <a:close/>
              </a:path>
              <a:path w="1962784" h="5962650">
                <a:moveTo>
                  <a:pt x="704331" y="0"/>
                </a:moveTo>
                <a:lnTo>
                  <a:pt x="606737" y="174879"/>
                </a:lnTo>
                <a:lnTo>
                  <a:pt x="518467" y="373420"/>
                </a:lnTo>
                <a:lnTo>
                  <a:pt x="439061" y="592535"/>
                </a:lnTo>
                <a:lnTo>
                  <a:pt x="368063" y="829135"/>
                </a:lnTo>
                <a:lnTo>
                  <a:pt x="365238" y="840379"/>
                </a:lnTo>
                <a:lnTo>
                  <a:pt x="386417" y="795521"/>
                </a:lnTo>
                <a:lnTo>
                  <a:pt x="499120" y="573292"/>
                </a:lnTo>
                <a:lnTo>
                  <a:pt x="626954" y="331328"/>
                </a:lnTo>
                <a:lnTo>
                  <a:pt x="769876" y="65544"/>
                </a:lnTo>
                <a:lnTo>
                  <a:pt x="704331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205403" y="4259103"/>
            <a:ext cx="1962785" cy="5962650"/>
          </a:xfrm>
          <a:custGeom>
            <a:avLst/>
            <a:gdLst/>
            <a:ahLst/>
            <a:cxnLst/>
            <a:rect l="l" t="t" r="r" b="b"/>
            <a:pathLst>
              <a:path w="1962784" h="5962650">
                <a:moveTo>
                  <a:pt x="704331" y="0"/>
                </a:moveTo>
                <a:lnTo>
                  <a:pt x="769876" y="65544"/>
                </a:lnTo>
                <a:lnTo>
                  <a:pt x="626954" y="331328"/>
                </a:lnTo>
                <a:lnTo>
                  <a:pt x="499120" y="573292"/>
                </a:lnTo>
                <a:lnTo>
                  <a:pt x="386417" y="795521"/>
                </a:lnTo>
                <a:lnTo>
                  <a:pt x="288886" y="1002101"/>
                </a:lnTo>
                <a:lnTo>
                  <a:pt x="206570" y="1197116"/>
                </a:lnTo>
                <a:lnTo>
                  <a:pt x="139513" y="1384654"/>
                </a:lnTo>
                <a:lnTo>
                  <a:pt x="87755" y="1568798"/>
                </a:lnTo>
                <a:lnTo>
                  <a:pt x="51341" y="1753634"/>
                </a:lnTo>
                <a:lnTo>
                  <a:pt x="30312" y="1943249"/>
                </a:lnTo>
                <a:lnTo>
                  <a:pt x="24711" y="2141726"/>
                </a:lnTo>
                <a:lnTo>
                  <a:pt x="34581" y="2353152"/>
                </a:lnTo>
                <a:lnTo>
                  <a:pt x="59964" y="2581612"/>
                </a:lnTo>
                <a:lnTo>
                  <a:pt x="100903" y="2831191"/>
                </a:lnTo>
                <a:lnTo>
                  <a:pt x="157440" y="3105975"/>
                </a:lnTo>
                <a:lnTo>
                  <a:pt x="229617" y="3410050"/>
                </a:lnTo>
                <a:lnTo>
                  <a:pt x="317478" y="3747500"/>
                </a:lnTo>
                <a:lnTo>
                  <a:pt x="421065" y="4122411"/>
                </a:lnTo>
                <a:lnTo>
                  <a:pt x="540421" y="4538868"/>
                </a:lnTo>
                <a:lnTo>
                  <a:pt x="675587" y="5000958"/>
                </a:lnTo>
                <a:lnTo>
                  <a:pt x="826607" y="5512765"/>
                </a:lnTo>
                <a:lnTo>
                  <a:pt x="848449" y="5562165"/>
                </a:lnTo>
                <a:lnTo>
                  <a:pt x="868357" y="5606552"/>
                </a:lnTo>
                <a:lnTo>
                  <a:pt x="886691" y="5646109"/>
                </a:lnTo>
                <a:lnTo>
                  <a:pt x="903810" y="5681020"/>
                </a:lnTo>
                <a:lnTo>
                  <a:pt x="935838" y="5737635"/>
                </a:lnTo>
                <a:lnTo>
                  <a:pt x="967315" y="5777864"/>
                </a:lnTo>
                <a:lnTo>
                  <a:pt x="1001116" y="5803176"/>
                </a:lnTo>
                <a:lnTo>
                  <a:pt x="1040113" y="5815036"/>
                </a:lnTo>
                <a:lnTo>
                  <a:pt x="1062458" y="5816381"/>
                </a:lnTo>
                <a:lnTo>
                  <a:pt x="1087180" y="5814913"/>
                </a:lnTo>
                <a:lnTo>
                  <a:pt x="1145190" y="5804274"/>
                </a:lnTo>
                <a:lnTo>
                  <a:pt x="1217018" y="5784586"/>
                </a:lnTo>
                <a:lnTo>
                  <a:pt x="1259011" y="5771807"/>
                </a:lnTo>
                <a:lnTo>
                  <a:pt x="1305536" y="5757316"/>
                </a:lnTo>
                <a:lnTo>
                  <a:pt x="1353238" y="5741020"/>
                </a:lnTo>
                <a:lnTo>
                  <a:pt x="1398562" y="5722944"/>
                </a:lnTo>
                <a:lnTo>
                  <a:pt x="1441578" y="5703446"/>
                </a:lnTo>
                <a:lnTo>
                  <a:pt x="1482355" y="5682887"/>
                </a:lnTo>
                <a:lnTo>
                  <a:pt x="1520961" y="5661624"/>
                </a:lnTo>
                <a:lnTo>
                  <a:pt x="1557465" y="5640017"/>
                </a:lnTo>
                <a:lnTo>
                  <a:pt x="1591936" y="5618426"/>
                </a:lnTo>
                <a:lnTo>
                  <a:pt x="1624443" y="5597210"/>
                </a:lnTo>
                <a:lnTo>
                  <a:pt x="1683839" y="5557337"/>
                </a:lnTo>
                <a:lnTo>
                  <a:pt x="1710866" y="5539399"/>
                </a:lnTo>
                <a:lnTo>
                  <a:pt x="1759922" y="5509316"/>
                </a:lnTo>
                <a:lnTo>
                  <a:pt x="1802772" y="5489352"/>
                </a:lnTo>
                <a:lnTo>
                  <a:pt x="1839966" y="5482380"/>
                </a:lnTo>
                <a:lnTo>
                  <a:pt x="1856615" y="5484663"/>
                </a:lnTo>
                <a:lnTo>
                  <a:pt x="1872056" y="5491273"/>
                </a:lnTo>
                <a:lnTo>
                  <a:pt x="1886358" y="5502567"/>
                </a:lnTo>
                <a:lnTo>
                  <a:pt x="1899640" y="5515507"/>
                </a:lnTo>
                <a:lnTo>
                  <a:pt x="1911914" y="5526920"/>
                </a:lnTo>
                <a:lnTo>
                  <a:pt x="1923087" y="5536956"/>
                </a:lnTo>
                <a:lnTo>
                  <a:pt x="1933068" y="5545770"/>
                </a:lnTo>
                <a:lnTo>
                  <a:pt x="1941764" y="5553514"/>
                </a:lnTo>
                <a:lnTo>
                  <a:pt x="1962781" y="5581535"/>
                </a:lnTo>
                <a:lnTo>
                  <a:pt x="1961848" y="5586070"/>
                </a:lnTo>
                <a:lnTo>
                  <a:pt x="1926465" y="5611800"/>
                </a:lnTo>
                <a:lnTo>
                  <a:pt x="1877356" y="5635188"/>
                </a:lnTo>
                <a:lnTo>
                  <a:pt x="1828118" y="5657318"/>
                </a:lnTo>
                <a:lnTo>
                  <a:pt x="1791543" y="5671955"/>
                </a:lnTo>
                <a:lnTo>
                  <a:pt x="1746944" y="5688778"/>
                </a:lnTo>
                <a:lnTo>
                  <a:pt x="1695198" y="5707427"/>
                </a:lnTo>
                <a:lnTo>
                  <a:pt x="1637186" y="5727543"/>
                </a:lnTo>
                <a:lnTo>
                  <a:pt x="1573786" y="5748767"/>
                </a:lnTo>
                <a:lnTo>
                  <a:pt x="1505877" y="5770739"/>
                </a:lnTo>
                <a:lnTo>
                  <a:pt x="1434338" y="5793102"/>
                </a:lnTo>
                <a:lnTo>
                  <a:pt x="1360048" y="5815495"/>
                </a:lnTo>
                <a:lnTo>
                  <a:pt x="1283885" y="5837559"/>
                </a:lnTo>
                <a:lnTo>
                  <a:pt x="1206728" y="5858936"/>
                </a:lnTo>
                <a:lnTo>
                  <a:pt x="1129457" y="5879265"/>
                </a:lnTo>
                <a:lnTo>
                  <a:pt x="1052950" y="5898189"/>
                </a:lnTo>
                <a:lnTo>
                  <a:pt x="978086" y="5915347"/>
                </a:lnTo>
                <a:lnTo>
                  <a:pt x="905744" y="5930381"/>
                </a:lnTo>
                <a:lnTo>
                  <a:pt x="836803" y="5942931"/>
                </a:lnTo>
                <a:lnTo>
                  <a:pt x="772141" y="5952639"/>
                </a:lnTo>
                <a:lnTo>
                  <a:pt x="712639" y="5959144"/>
                </a:lnTo>
                <a:lnTo>
                  <a:pt x="659173" y="5962089"/>
                </a:lnTo>
                <a:lnTo>
                  <a:pt x="612624" y="5961113"/>
                </a:lnTo>
                <a:lnTo>
                  <a:pt x="569638" y="5951344"/>
                </a:lnTo>
                <a:lnTo>
                  <a:pt x="526445" y="5928813"/>
                </a:lnTo>
                <a:lnTo>
                  <a:pt x="483299" y="5894512"/>
                </a:lnTo>
                <a:lnTo>
                  <a:pt x="440450" y="5849435"/>
                </a:lnTo>
                <a:lnTo>
                  <a:pt x="398153" y="5794576"/>
                </a:lnTo>
                <a:lnTo>
                  <a:pt x="356658" y="5730928"/>
                </a:lnTo>
                <a:lnTo>
                  <a:pt x="316218" y="5659484"/>
                </a:lnTo>
                <a:lnTo>
                  <a:pt x="277085" y="5581238"/>
                </a:lnTo>
                <a:lnTo>
                  <a:pt x="239511" y="5497184"/>
                </a:lnTo>
                <a:lnTo>
                  <a:pt x="203748" y="5408315"/>
                </a:lnTo>
                <a:lnTo>
                  <a:pt x="170049" y="5315625"/>
                </a:lnTo>
                <a:lnTo>
                  <a:pt x="138665" y="5220107"/>
                </a:lnTo>
                <a:lnTo>
                  <a:pt x="109850" y="5122754"/>
                </a:lnTo>
                <a:lnTo>
                  <a:pt x="83854" y="5024561"/>
                </a:lnTo>
                <a:lnTo>
                  <a:pt x="60931" y="4926521"/>
                </a:lnTo>
                <a:lnTo>
                  <a:pt x="41331" y="4829627"/>
                </a:lnTo>
                <a:lnTo>
                  <a:pt x="25309" y="4734873"/>
                </a:lnTo>
                <a:lnTo>
                  <a:pt x="13115" y="4643252"/>
                </a:lnTo>
                <a:lnTo>
                  <a:pt x="5001" y="4555758"/>
                </a:lnTo>
                <a:lnTo>
                  <a:pt x="1221" y="4473384"/>
                </a:lnTo>
                <a:lnTo>
                  <a:pt x="75" y="4376915"/>
                </a:lnTo>
                <a:lnTo>
                  <a:pt x="0" y="4248532"/>
                </a:lnTo>
                <a:lnTo>
                  <a:pt x="1452" y="4091321"/>
                </a:lnTo>
                <a:lnTo>
                  <a:pt x="4892" y="3908370"/>
                </a:lnTo>
                <a:lnTo>
                  <a:pt x="10777" y="3702768"/>
                </a:lnTo>
                <a:lnTo>
                  <a:pt x="19566" y="3477600"/>
                </a:lnTo>
                <a:lnTo>
                  <a:pt x="31718" y="3235956"/>
                </a:lnTo>
                <a:lnTo>
                  <a:pt x="47690" y="2980922"/>
                </a:lnTo>
                <a:lnTo>
                  <a:pt x="67943" y="2715587"/>
                </a:lnTo>
                <a:lnTo>
                  <a:pt x="92934" y="2443037"/>
                </a:lnTo>
                <a:lnTo>
                  <a:pt x="123122" y="2166360"/>
                </a:lnTo>
                <a:lnTo>
                  <a:pt x="158965" y="1888643"/>
                </a:lnTo>
                <a:lnTo>
                  <a:pt x="200922" y="1612975"/>
                </a:lnTo>
                <a:lnTo>
                  <a:pt x="249452" y="1342442"/>
                </a:lnTo>
                <a:lnTo>
                  <a:pt x="305013" y="1080133"/>
                </a:lnTo>
                <a:lnTo>
                  <a:pt x="368063" y="829135"/>
                </a:lnTo>
                <a:lnTo>
                  <a:pt x="439061" y="592535"/>
                </a:lnTo>
                <a:lnTo>
                  <a:pt x="518467" y="373420"/>
                </a:lnTo>
                <a:lnTo>
                  <a:pt x="606737" y="174879"/>
                </a:lnTo>
                <a:lnTo>
                  <a:pt x="704331" y="0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3313295" y="5492084"/>
            <a:ext cx="358140" cy="295910"/>
          </a:xfrm>
          <a:custGeom>
            <a:avLst/>
            <a:gdLst/>
            <a:ahLst/>
            <a:cxnLst/>
            <a:rect l="l" t="t" r="r" b="b"/>
            <a:pathLst>
              <a:path w="358140" h="295910">
                <a:moveTo>
                  <a:pt x="197649" y="0"/>
                </a:moveTo>
                <a:lnTo>
                  <a:pt x="128809" y="52570"/>
                </a:lnTo>
                <a:lnTo>
                  <a:pt x="74949" y="95297"/>
                </a:lnTo>
                <a:lnTo>
                  <a:pt x="35765" y="129953"/>
                </a:lnTo>
                <a:lnTo>
                  <a:pt x="3835" y="170684"/>
                </a:lnTo>
                <a:lnTo>
                  <a:pt x="0" y="192920"/>
                </a:lnTo>
                <a:lnTo>
                  <a:pt x="3203" y="203229"/>
                </a:lnTo>
                <a:lnTo>
                  <a:pt x="32837" y="233572"/>
                </a:lnTo>
                <a:lnTo>
                  <a:pt x="68899" y="255532"/>
                </a:lnTo>
                <a:lnTo>
                  <a:pt x="146684" y="295503"/>
                </a:lnTo>
                <a:lnTo>
                  <a:pt x="197058" y="292250"/>
                </a:lnTo>
                <a:lnTo>
                  <a:pt x="236225" y="289058"/>
                </a:lnTo>
                <a:lnTo>
                  <a:pt x="278110" y="282725"/>
                </a:lnTo>
                <a:lnTo>
                  <a:pt x="318728" y="261738"/>
                </a:lnTo>
                <a:lnTo>
                  <a:pt x="342006" y="228740"/>
                </a:lnTo>
                <a:lnTo>
                  <a:pt x="357924" y="181092"/>
                </a:lnTo>
                <a:lnTo>
                  <a:pt x="357064" y="168071"/>
                </a:lnTo>
                <a:lnTo>
                  <a:pt x="344443" y="127870"/>
                </a:lnTo>
                <a:lnTo>
                  <a:pt x="319683" y="88317"/>
                </a:lnTo>
                <a:lnTo>
                  <a:pt x="286534" y="52437"/>
                </a:lnTo>
                <a:lnTo>
                  <a:pt x="248751" y="23257"/>
                </a:lnTo>
                <a:lnTo>
                  <a:pt x="210085" y="3801"/>
                </a:lnTo>
                <a:lnTo>
                  <a:pt x="197649" y="0"/>
                </a:lnTo>
                <a:close/>
              </a:path>
            </a:pathLst>
          </a:custGeom>
          <a:solidFill>
            <a:srgbClr val="F36F4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3313295" y="5492084"/>
            <a:ext cx="358140" cy="295910"/>
          </a:xfrm>
          <a:custGeom>
            <a:avLst/>
            <a:gdLst/>
            <a:ahLst/>
            <a:cxnLst/>
            <a:rect l="l" t="t" r="r" b="b"/>
            <a:pathLst>
              <a:path w="358140" h="295910">
                <a:moveTo>
                  <a:pt x="197649" y="0"/>
                </a:moveTo>
                <a:lnTo>
                  <a:pt x="161337" y="27626"/>
                </a:lnTo>
                <a:lnTo>
                  <a:pt x="128809" y="52570"/>
                </a:lnTo>
                <a:lnTo>
                  <a:pt x="74949" y="95297"/>
                </a:lnTo>
                <a:lnTo>
                  <a:pt x="35765" y="129953"/>
                </a:lnTo>
                <a:lnTo>
                  <a:pt x="3835" y="170684"/>
                </a:lnTo>
                <a:lnTo>
                  <a:pt x="0" y="192920"/>
                </a:lnTo>
                <a:lnTo>
                  <a:pt x="3203" y="203229"/>
                </a:lnTo>
                <a:lnTo>
                  <a:pt x="32837" y="233572"/>
                </a:lnTo>
                <a:lnTo>
                  <a:pt x="68899" y="255532"/>
                </a:lnTo>
                <a:lnTo>
                  <a:pt x="117647" y="280947"/>
                </a:lnTo>
                <a:lnTo>
                  <a:pt x="146684" y="295503"/>
                </a:lnTo>
                <a:lnTo>
                  <a:pt x="173390" y="293822"/>
                </a:lnTo>
                <a:lnTo>
                  <a:pt x="217924" y="290694"/>
                </a:lnTo>
                <a:lnTo>
                  <a:pt x="266081" y="285168"/>
                </a:lnTo>
                <a:lnTo>
                  <a:pt x="305438" y="272266"/>
                </a:lnTo>
                <a:lnTo>
                  <a:pt x="336007" y="238719"/>
                </a:lnTo>
                <a:lnTo>
                  <a:pt x="356879" y="193737"/>
                </a:lnTo>
                <a:lnTo>
                  <a:pt x="357924" y="181092"/>
                </a:lnTo>
                <a:lnTo>
                  <a:pt x="357064" y="168071"/>
                </a:lnTo>
                <a:lnTo>
                  <a:pt x="344443" y="127870"/>
                </a:lnTo>
                <a:lnTo>
                  <a:pt x="319683" y="88317"/>
                </a:lnTo>
                <a:lnTo>
                  <a:pt x="286534" y="52437"/>
                </a:lnTo>
                <a:lnTo>
                  <a:pt x="248751" y="23257"/>
                </a:lnTo>
                <a:lnTo>
                  <a:pt x="210085" y="3801"/>
                </a:lnTo>
                <a:lnTo>
                  <a:pt x="197649" y="0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2999916" y="5715942"/>
            <a:ext cx="215900" cy="290830"/>
          </a:xfrm>
          <a:custGeom>
            <a:avLst/>
            <a:gdLst/>
            <a:ahLst/>
            <a:cxnLst/>
            <a:rect l="l" t="t" r="r" b="b"/>
            <a:pathLst>
              <a:path w="215900" h="290829">
                <a:moveTo>
                  <a:pt x="138566" y="0"/>
                </a:moveTo>
                <a:lnTo>
                  <a:pt x="103427" y="20701"/>
                </a:lnTo>
                <a:lnTo>
                  <a:pt x="74540" y="60927"/>
                </a:lnTo>
                <a:lnTo>
                  <a:pt x="45652" y="105900"/>
                </a:lnTo>
                <a:lnTo>
                  <a:pt x="20890" y="152110"/>
                </a:lnTo>
                <a:lnTo>
                  <a:pt x="4382" y="196051"/>
                </a:lnTo>
                <a:lnTo>
                  <a:pt x="0" y="222351"/>
                </a:lnTo>
                <a:lnTo>
                  <a:pt x="254" y="234213"/>
                </a:lnTo>
                <a:lnTo>
                  <a:pt x="21139" y="270046"/>
                </a:lnTo>
                <a:lnTo>
                  <a:pt x="63892" y="286627"/>
                </a:lnTo>
                <a:lnTo>
                  <a:pt x="88402" y="290582"/>
                </a:lnTo>
                <a:lnTo>
                  <a:pt x="95594" y="289760"/>
                </a:lnTo>
                <a:lnTo>
                  <a:pt x="130407" y="264445"/>
                </a:lnTo>
                <a:lnTo>
                  <a:pt x="155330" y="228164"/>
                </a:lnTo>
                <a:lnTo>
                  <a:pt x="175920" y="193277"/>
                </a:lnTo>
                <a:lnTo>
                  <a:pt x="200973" y="148761"/>
                </a:lnTo>
                <a:lnTo>
                  <a:pt x="215517" y="122606"/>
                </a:lnTo>
                <a:lnTo>
                  <a:pt x="214030" y="117551"/>
                </a:lnTo>
                <a:lnTo>
                  <a:pt x="198543" y="74423"/>
                </a:lnTo>
                <a:lnTo>
                  <a:pt x="176066" y="30750"/>
                </a:lnTo>
                <a:lnTo>
                  <a:pt x="146739" y="2237"/>
                </a:lnTo>
                <a:lnTo>
                  <a:pt x="138566" y="0"/>
                </a:lnTo>
                <a:close/>
              </a:path>
            </a:pathLst>
          </a:custGeom>
          <a:solidFill>
            <a:srgbClr val="F36F4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2999916" y="5715942"/>
            <a:ext cx="215900" cy="290830"/>
          </a:xfrm>
          <a:custGeom>
            <a:avLst/>
            <a:gdLst/>
            <a:ahLst/>
            <a:cxnLst/>
            <a:rect l="l" t="t" r="r" b="b"/>
            <a:pathLst>
              <a:path w="215900" h="290829">
                <a:moveTo>
                  <a:pt x="215517" y="122606"/>
                </a:moveTo>
                <a:lnTo>
                  <a:pt x="187820" y="172280"/>
                </a:lnTo>
                <a:lnTo>
                  <a:pt x="165136" y="211867"/>
                </a:lnTo>
                <a:lnTo>
                  <a:pt x="138103" y="254338"/>
                </a:lnTo>
                <a:lnTo>
                  <a:pt x="109336" y="284219"/>
                </a:lnTo>
                <a:lnTo>
                  <a:pt x="88402" y="290582"/>
                </a:lnTo>
                <a:lnTo>
                  <a:pt x="80813" y="290257"/>
                </a:lnTo>
                <a:lnTo>
                  <a:pt x="43731" y="279787"/>
                </a:lnTo>
                <a:lnTo>
                  <a:pt x="6417" y="254713"/>
                </a:lnTo>
                <a:lnTo>
                  <a:pt x="0" y="222351"/>
                </a:lnTo>
                <a:lnTo>
                  <a:pt x="1427" y="209587"/>
                </a:lnTo>
                <a:lnTo>
                  <a:pt x="14267" y="167183"/>
                </a:lnTo>
                <a:lnTo>
                  <a:pt x="36736" y="121339"/>
                </a:lnTo>
                <a:lnTo>
                  <a:pt x="64707" y="75564"/>
                </a:lnTo>
                <a:lnTo>
                  <a:pt x="94053" y="33366"/>
                </a:lnTo>
                <a:lnTo>
                  <a:pt x="121425" y="3747"/>
                </a:lnTo>
                <a:lnTo>
                  <a:pt x="138566" y="0"/>
                </a:lnTo>
                <a:lnTo>
                  <a:pt x="146739" y="2237"/>
                </a:lnTo>
                <a:lnTo>
                  <a:pt x="176066" y="30750"/>
                </a:lnTo>
                <a:lnTo>
                  <a:pt x="198543" y="74423"/>
                </a:lnTo>
                <a:lnTo>
                  <a:pt x="212216" y="111738"/>
                </a:lnTo>
                <a:lnTo>
                  <a:pt x="215517" y="122606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3116169" y="6219566"/>
            <a:ext cx="175260" cy="212725"/>
          </a:xfrm>
          <a:custGeom>
            <a:avLst/>
            <a:gdLst/>
            <a:ahLst/>
            <a:cxnLst/>
            <a:rect l="l" t="t" r="r" b="b"/>
            <a:pathLst>
              <a:path w="175259" h="212725">
                <a:moveTo>
                  <a:pt x="125265" y="0"/>
                </a:moveTo>
                <a:lnTo>
                  <a:pt x="66199" y="55919"/>
                </a:lnTo>
                <a:lnTo>
                  <a:pt x="40164" y="95863"/>
                </a:lnTo>
                <a:lnTo>
                  <a:pt x="13627" y="140111"/>
                </a:lnTo>
                <a:lnTo>
                  <a:pt x="0" y="176285"/>
                </a:lnTo>
                <a:lnTo>
                  <a:pt x="223" y="182272"/>
                </a:lnTo>
                <a:lnTo>
                  <a:pt x="38166" y="207061"/>
                </a:lnTo>
                <a:lnTo>
                  <a:pt x="60249" y="212232"/>
                </a:lnTo>
                <a:lnTo>
                  <a:pt x="71398" y="212057"/>
                </a:lnTo>
                <a:lnTo>
                  <a:pt x="108931" y="191640"/>
                </a:lnTo>
                <a:lnTo>
                  <a:pt x="136850" y="150337"/>
                </a:lnTo>
                <a:lnTo>
                  <a:pt x="152830" y="114206"/>
                </a:lnTo>
                <a:lnTo>
                  <a:pt x="165612" y="80320"/>
                </a:lnTo>
                <a:lnTo>
                  <a:pt x="169325" y="70560"/>
                </a:lnTo>
                <a:lnTo>
                  <a:pt x="173425" y="57703"/>
                </a:lnTo>
                <a:lnTo>
                  <a:pt x="175172" y="45892"/>
                </a:lnTo>
                <a:lnTo>
                  <a:pt x="174738" y="35218"/>
                </a:lnTo>
                <a:lnTo>
                  <a:pt x="145955" y="2100"/>
                </a:lnTo>
                <a:lnTo>
                  <a:pt x="136092" y="162"/>
                </a:lnTo>
                <a:lnTo>
                  <a:pt x="125265" y="0"/>
                </a:lnTo>
                <a:close/>
              </a:path>
            </a:pathLst>
          </a:custGeom>
          <a:solidFill>
            <a:srgbClr val="F36F4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3116169" y="6219566"/>
            <a:ext cx="175260" cy="212725"/>
          </a:xfrm>
          <a:custGeom>
            <a:avLst/>
            <a:gdLst/>
            <a:ahLst/>
            <a:cxnLst/>
            <a:rect l="l" t="t" r="r" b="b"/>
            <a:pathLst>
              <a:path w="175259" h="212725">
                <a:moveTo>
                  <a:pt x="99264" y="6194"/>
                </a:moveTo>
                <a:lnTo>
                  <a:pt x="66199" y="55919"/>
                </a:lnTo>
                <a:lnTo>
                  <a:pt x="40164" y="95863"/>
                </a:lnTo>
                <a:lnTo>
                  <a:pt x="13627" y="140111"/>
                </a:lnTo>
                <a:lnTo>
                  <a:pt x="0" y="176285"/>
                </a:lnTo>
                <a:lnTo>
                  <a:pt x="223" y="182272"/>
                </a:lnTo>
                <a:lnTo>
                  <a:pt x="38166" y="207061"/>
                </a:lnTo>
                <a:lnTo>
                  <a:pt x="60249" y="212232"/>
                </a:lnTo>
                <a:lnTo>
                  <a:pt x="71398" y="212057"/>
                </a:lnTo>
                <a:lnTo>
                  <a:pt x="108931" y="191640"/>
                </a:lnTo>
                <a:lnTo>
                  <a:pt x="136850" y="150337"/>
                </a:lnTo>
                <a:lnTo>
                  <a:pt x="152830" y="114206"/>
                </a:lnTo>
                <a:lnTo>
                  <a:pt x="165612" y="80320"/>
                </a:lnTo>
                <a:lnTo>
                  <a:pt x="169325" y="70560"/>
                </a:lnTo>
                <a:lnTo>
                  <a:pt x="173425" y="57703"/>
                </a:lnTo>
                <a:lnTo>
                  <a:pt x="175172" y="45892"/>
                </a:lnTo>
                <a:lnTo>
                  <a:pt x="174738" y="35218"/>
                </a:lnTo>
                <a:lnTo>
                  <a:pt x="145955" y="2100"/>
                </a:lnTo>
                <a:lnTo>
                  <a:pt x="125265" y="0"/>
                </a:lnTo>
                <a:lnTo>
                  <a:pt x="113649" y="1702"/>
                </a:lnTo>
                <a:lnTo>
                  <a:pt x="101418" y="5361"/>
                </a:lnTo>
                <a:lnTo>
                  <a:pt x="99264" y="6194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2874574" y="6360269"/>
            <a:ext cx="157480" cy="276225"/>
          </a:xfrm>
          <a:custGeom>
            <a:avLst/>
            <a:gdLst/>
            <a:ahLst/>
            <a:cxnLst/>
            <a:rect l="l" t="t" r="r" b="b"/>
            <a:pathLst>
              <a:path w="157480" h="276225">
                <a:moveTo>
                  <a:pt x="131897" y="0"/>
                </a:moveTo>
                <a:lnTo>
                  <a:pt x="91496" y="6451"/>
                </a:lnTo>
                <a:lnTo>
                  <a:pt x="47909" y="20713"/>
                </a:lnTo>
                <a:lnTo>
                  <a:pt x="8211" y="37072"/>
                </a:lnTo>
                <a:lnTo>
                  <a:pt x="1908" y="104983"/>
                </a:lnTo>
                <a:lnTo>
                  <a:pt x="266" y="157976"/>
                </a:lnTo>
                <a:lnTo>
                  <a:pt x="0" y="177623"/>
                </a:lnTo>
                <a:lnTo>
                  <a:pt x="91" y="199110"/>
                </a:lnTo>
                <a:lnTo>
                  <a:pt x="3518" y="241649"/>
                </a:lnTo>
                <a:lnTo>
                  <a:pt x="28948" y="275149"/>
                </a:lnTo>
                <a:lnTo>
                  <a:pt x="44498" y="276189"/>
                </a:lnTo>
                <a:lnTo>
                  <a:pt x="53840" y="275601"/>
                </a:lnTo>
                <a:lnTo>
                  <a:pt x="98015" y="264857"/>
                </a:lnTo>
                <a:lnTo>
                  <a:pt x="129477" y="223202"/>
                </a:lnTo>
                <a:lnTo>
                  <a:pt x="143873" y="177623"/>
                </a:lnTo>
                <a:lnTo>
                  <a:pt x="152218" y="127092"/>
                </a:lnTo>
                <a:lnTo>
                  <a:pt x="156161" y="78213"/>
                </a:lnTo>
                <a:lnTo>
                  <a:pt x="157335" y="38723"/>
                </a:lnTo>
                <a:lnTo>
                  <a:pt x="157434" y="18352"/>
                </a:lnTo>
                <a:lnTo>
                  <a:pt x="155588" y="9924"/>
                </a:lnTo>
                <a:lnTo>
                  <a:pt x="150382" y="4268"/>
                </a:lnTo>
                <a:lnTo>
                  <a:pt x="142318" y="1065"/>
                </a:lnTo>
                <a:lnTo>
                  <a:pt x="131897" y="0"/>
                </a:lnTo>
                <a:close/>
              </a:path>
            </a:pathLst>
          </a:custGeom>
          <a:solidFill>
            <a:srgbClr val="F36F4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2874543" y="6360269"/>
            <a:ext cx="157480" cy="276225"/>
          </a:xfrm>
          <a:custGeom>
            <a:avLst/>
            <a:gdLst/>
            <a:ahLst/>
            <a:cxnLst/>
            <a:rect l="l" t="t" r="r" b="b"/>
            <a:pathLst>
              <a:path w="157480" h="276225">
                <a:moveTo>
                  <a:pt x="4621" y="38723"/>
                </a:moveTo>
                <a:lnTo>
                  <a:pt x="1939" y="104983"/>
                </a:lnTo>
                <a:lnTo>
                  <a:pt x="297" y="157976"/>
                </a:lnTo>
                <a:lnTo>
                  <a:pt x="0" y="179938"/>
                </a:lnTo>
                <a:lnTo>
                  <a:pt x="123" y="199110"/>
                </a:lnTo>
                <a:lnTo>
                  <a:pt x="3550" y="241649"/>
                </a:lnTo>
                <a:lnTo>
                  <a:pt x="28980" y="275149"/>
                </a:lnTo>
                <a:lnTo>
                  <a:pt x="44530" y="276189"/>
                </a:lnTo>
                <a:lnTo>
                  <a:pt x="53872" y="275601"/>
                </a:lnTo>
                <a:lnTo>
                  <a:pt x="98046" y="264857"/>
                </a:lnTo>
                <a:lnTo>
                  <a:pt x="129508" y="223202"/>
                </a:lnTo>
                <a:lnTo>
                  <a:pt x="143905" y="177623"/>
                </a:lnTo>
                <a:lnTo>
                  <a:pt x="152249" y="127092"/>
                </a:lnTo>
                <a:lnTo>
                  <a:pt x="156192" y="78213"/>
                </a:lnTo>
                <a:lnTo>
                  <a:pt x="157384" y="37588"/>
                </a:lnTo>
                <a:lnTo>
                  <a:pt x="157466" y="18352"/>
                </a:lnTo>
                <a:lnTo>
                  <a:pt x="155619" y="9924"/>
                </a:lnTo>
                <a:lnTo>
                  <a:pt x="150413" y="4268"/>
                </a:lnTo>
                <a:lnTo>
                  <a:pt x="142349" y="1065"/>
                </a:lnTo>
                <a:lnTo>
                  <a:pt x="131928" y="0"/>
                </a:lnTo>
                <a:lnTo>
                  <a:pt x="119650" y="754"/>
                </a:lnTo>
                <a:lnTo>
                  <a:pt x="76684" y="10761"/>
                </a:lnTo>
                <a:lnTo>
                  <a:pt x="35041" y="25722"/>
                </a:lnTo>
                <a:lnTo>
                  <a:pt x="4621" y="38723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4346510" y="3733930"/>
            <a:ext cx="249554" cy="104775"/>
          </a:xfrm>
          <a:custGeom>
            <a:avLst/>
            <a:gdLst/>
            <a:ahLst/>
            <a:cxnLst/>
            <a:rect l="l" t="t" r="r" b="b"/>
            <a:pathLst>
              <a:path w="249555" h="104775">
                <a:moveTo>
                  <a:pt x="105355" y="0"/>
                </a:moveTo>
                <a:lnTo>
                  <a:pt x="61789" y="2328"/>
                </a:lnTo>
                <a:lnTo>
                  <a:pt x="13124" y="21238"/>
                </a:lnTo>
                <a:lnTo>
                  <a:pt x="0" y="46244"/>
                </a:lnTo>
                <a:lnTo>
                  <a:pt x="3189" y="57295"/>
                </a:lnTo>
                <a:lnTo>
                  <a:pt x="20635" y="94459"/>
                </a:lnTo>
                <a:lnTo>
                  <a:pt x="48330" y="104268"/>
                </a:lnTo>
                <a:lnTo>
                  <a:pt x="58821" y="104203"/>
                </a:lnTo>
                <a:lnTo>
                  <a:pt x="102037" y="98439"/>
                </a:lnTo>
                <a:lnTo>
                  <a:pt x="194495" y="78882"/>
                </a:lnTo>
                <a:lnTo>
                  <a:pt x="236157" y="64808"/>
                </a:lnTo>
                <a:lnTo>
                  <a:pt x="249253" y="49256"/>
                </a:lnTo>
                <a:lnTo>
                  <a:pt x="246844" y="41380"/>
                </a:lnTo>
                <a:lnTo>
                  <a:pt x="212224" y="19539"/>
                </a:lnTo>
                <a:lnTo>
                  <a:pt x="173340" y="8285"/>
                </a:lnTo>
                <a:lnTo>
                  <a:pt x="128368" y="1373"/>
                </a:lnTo>
                <a:lnTo>
                  <a:pt x="105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4346510" y="3733930"/>
            <a:ext cx="249554" cy="104775"/>
          </a:xfrm>
          <a:custGeom>
            <a:avLst/>
            <a:gdLst/>
            <a:ahLst/>
            <a:cxnLst/>
            <a:rect l="l" t="t" r="r" b="b"/>
            <a:pathLst>
              <a:path w="249555" h="104775">
                <a:moveTo>
                  <a:pt x="0" y="46244"/>
                </a:moveTo>
                <a:lnTo>
                  <a:pt x="12561" y="83093"/>
                </a:lnTo>
                <a:lnTo>
                  <a:pt x="48330" y="104268"/>
                </a:lnTo>
                <a:lnTo>
                  <a:pt x="58821" y="104203"/>
                </a:lnTo>
                <a:lnTo>
                  <a:pt x="102037" y="98439"/>
                </a:lnTo>
                <a:lnTo>
                  <a:pt x="142626" y="90257"/>
                </a:lnTo>
                <a:lnTo>
                  <a:pt x="194495" y="78882"/>
                </a:lnTo>
                <a:lnTo>
                  <a:pt x="236157" y="64808"/>
                </a:lnTo>
                <a:lnTo>
                  <a:pt x="249253" y="49256"/>
                </a:lnTo>
                <a:lnTo>
                  <a:pt x="246844" y="41380"/>
                </a:lnTo>
                <a:lnTo>
                  <a:pt x="212224" y="19539"/>
                </a:lnTo>
                <a:lnTo>
                  <a:pt x="173340" y="8285"/>
                </a:lnTo>
                <a:lnTo>
                  <a:pt x="128368" y="1373"/>
                </a:lnTo>
                <a:lnTo>
                  <a:pt x="105355" y="0"/>
                </a:lnTo>
                <a:lnTo>
                  <a:pt x="82928" y="257"/>
                </a:lnTo>
                <a:lnTo>
                  <a:pt x="42640" y="6394"/>
                </a:lnTo>
                <a:lnTo>
                  <a:pt x="4162" y="32380"/>
                </a:lnTo>
                <a:lnTo>
                  <a:pt x="0" y="46244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4382381" y="4021506"/>
            <a:ext cx="273685" cy="79375"/>
          </a:xfrm>
          <a:custGeom>
            <a:avLst/>
            <a:gdLst/>
            <a:ahLst/>
            <a:cxnLst/>
            <a:rect l="l" t="t" r="r" b="b"/>
            <a:pathLst>
              <a:path w="273684" h="79375">
                <a:moveTo>
                  <a:pt x="93644" y="0"/>
                </a:moveTo>
                <a:lnTo>
                  <a:pt x="15089" y="3227"/>
                </a:lnTo>
                <a:lnTo>
                  <a:pt x="1033" y="45694"/>
                </a:lnTo>
                <a:lnTo>
                  <a:pt x="0" y="53193"/>
                </a:lnTo>
                <a:lnTo>
                  <a:pt x="256" y="59583"/>
                </a:lnTo>
                <a:lnTo>
                  <a:pt x="37225" y="78541"/>
                </a:lnTo>
                <a:lnTo>
                  <a:pt x="66617" y="79143"/>
                </a:lnTo>
                <a:lnTo>
                  <a:pt x="85183" y="78685"/>
                </a:lnTo>
                <a:lnTo>
                  <a:pt x="158149" y="75106"/>
                </a:lnTo>
                <a:lnTo>
                  <a:pt x="208797" y="69934"/>
                </a:lnTo>
                <a:lnTo>
                  <a:pt x="257429" y="56479"/>
                </a:lnTo>
                <a:lnTo>
                  <a:pt x="273430" y="39298"/>
                </a:lnTo>
                <a:lnTo>
                  <a:pt x="271547" y="33347"/>
                </a:lnTo>
                <a:lnTo>
                  <a:pt x="228124" y="11876"/>
                </a:lnTo>
                <a:lnTo>
                  <a:pt x="184981" y="4354"/>
                </a:lnTo>
                <a:lnTo>
                  <a:pt x="127629" y="354"/>
                </a:lnTo>
                <a:lnTo>
                  <a:pt x="93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4382381" y="4021506"/>
            <a:ext cx="273685" cy="79375"/>
          </a:xfrm>
          <a:custGeom>
            <a:avLst/>
            <a:gdLst/>
            <a:ahLst/>
            <a:cxnLst/>
            <a:rect l="l" t="t" r="r" b="b"/>
            <a:pathLst>
              <a:path w="273684" h="79375">
                <a:moveTo>
                  <a:pt x="15089" y="3227"/>
                </a:moveTo>
                <a:lnTo>
                  <a:pt x="1033" y="45694"/>
                </a:lnTo>
                <a:lnTo>
                  <a:pt x="0" y="53193"/>
                </a:lnTo>
                <a:lnTo>
                  <a:pt x="256" y="59583"/>
                </a:lnTo>
                <a:lnTo>
                  <a:pt x="37225" y="78541"/>
                </a:lnTo>
                <a:lnTo>
                  <a:pt x="66617" y="79143"/>
                </a:lnTo>
                <a:lnTo>
                  <a:pt x="85183" y="78685"/>
                </a:lnTo>
                <a:lnTo>
                  <a:pt x="130800" y="76597"/>
                </a:lnTo>
                <a:lnTo>
                  <a:pt x="185301" y="72986"/>
                </a:lnTo>
                <a:lnTo>
                  <a:pt x="228646" y="66079"/>
                </a:lnTo>
                <a:lnTo>
                  <a:pt x="266379" y="50993"/>
                </a:lnTo>
                <a:lnTo>
                  <a:pt x="273430" y="39298"/>
                </a:lnTo>
                <a:lnTo>
                  <a:pt x="271547" y="33347"/>
                </a:lnTo>
                <a:lnTo>
                  <a:pt x="228124" y="11876"/>
                </a:lnTo>
                <a:lnTo>
                  <a:pt x="184981" y="4354"/>
                </a:lnTo>
                <a:lnTo>
                  <a:pt x="127629" y="354"/>
                </a:lnTo>
                <a:lnTo>
                  <a:pt x="93644" y="0"/>
                </a:lnTo>
                <a:lnTo>
                  <a:pt x="56128" y="914"/>
                </a:lnTo>
                <a:lnTo>
                  <a:pt x="15089" y="3227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4439924" y="4330432"/>
            <a:ext cx="314325" cy="82550"/>
          </a:xfrm>
          <a:custGeom>
            <a:avLst/>
            <a:gdLst/>
            <a:ahLst/>
            <a:cxnLst/>
            <a:rect l="l" t="t" r="r" b="b"/>
            <a:pathLst>
              <a:path w="314325" h="82550">
                <a:moveTo>
                  <a:pt x="90004" y="0"/>
                </a:moveTo>
                <a:lnTo>
                  <a:pt x="54328" y="19342"/>
                </a:lnTo>
                <a:lnTo>
                  <a:pt x="16921" y="41400"/>
                </a:lnTo>
                <a:lnTo>
                  <a:pt x="0" y="60394"/>
                </a:lnTo>
                <a:lnTo>
                  <a:pt x="2113" y="63690"/>
                </a:lnTo>
                <a:lnTo>
                  <a:pt x="54177" y="74512"/>
                </a:lnTo>
                <a:lnTo>
                  <a:pt x="95653" y="77342"/>
                </a:lnTo>
                <a:lnTo>
                  <a:pt x="181711" y="81508"/>
                </a:lnTo>
                <a:lnTo>
                  <a:pt x="213066" y="82298"/>
                </a:lnTo>
                <a:lnTo>
                  <a:pt x="239950" y="81704"/>
                </a:lnTo>
                <a:lnTo>
                  <a:pt x="280763" y="76947"/>
                </a:lnTo>
                <a:lnTo>
                  <a:pt x="313779" y="57223"/>
                </a:lnTo>
                <a:lnTo>
                  <a:pt x="312575" y="51011"/>
                </a:lnTo>
                <a:lnTo>
                  <a:pt x="273367" y="25401"/>
                </a:lnTo>
                <a:lnTo>
                  <a:pt x="234734" y="14169"/>
                </a:lnTo>
                <a:lnTo>
                  <a:pt x="184637" y="5536"/>
                </a:lnTo>
                <a:lnTo>
                  <a:pt x="123994" y="663"/>
                </a:lnTo>
                <a:lnTo>
                  <a:pt x="90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4439924" y="4330432"/>
            <a:ext cx="314325" cy="82550"/>
          </a:xfrm>
          <a:custGeom>
            <a:avLst/>
            <a:gdLst/>
            <a:ahLst/>
            <a:cxnLst/>
            <a:rect l="l" t="t" r="r" b="b"/>
            <a:pathLst>
              <a:path w="314325" h="82550">
                <a:moveTo>
                  <a:pt x="90004" y="0"/>
                </a:moveTo>
                <a:lnTo>
                  <a:pt x="54328" y="19342"/>
                </a:lnTo>
                <a:lnTo>
                  <a:pt x="16921" y="41400"/>
                </a:lnTo>
                <a:lnTo>
                  <a:pt x="0" y="60394"/>
                </a:lnTo>
                <a:lnTo>
                  <a:pt x="2113" y="63690"/>
                </a:lnTo>
                <a:lnTo>
                  <a:pt x="54177" y="74512"/>
                </a:lnTo>
                <a:lnTo>
                  <a:pt x="95653" y="77342"/>
                </a:lnTo>
                <a:lnTo>
                  <a:pt x="149754" y="80048"/>
                </a:lnTo>
                <a:lnTo>
                  <a:pt x="213066" y="82298"/>
                </a:lnTo>
                <a:lnTo>
                  <a:pt x="239950" y="81704"/>
                </a:lnTo>
                <a:lnTo>
                  <a:pt x="280763" y="76947"/>
                </a:lnTo>
                <a:lnTo>
                  <a:pt x="313779" y="57223"/>
                </a:lnTo>
                <a:lnTo>
                  <a:pt x="312575" y="51011"/>
                </a:lnTo>
                <a:lnTo>
                  <a:pt x="273367" y="25401"/>
                </a:lnTo>
                <a:lnTo>
                  <a:pt x="234734" y="14169"/>
                </a:lnTo>
                <a:lnTo>
                  <a:pt x="184637" y="5536"/>
                </a:lnTo>
                <a:lnTo>
                  <a:pt x="123994" y="663"/>
                </a:lnTo>
                <a:lnTo>
                  <a:pt x="90004" y="0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2899797" y="4758682"/>
            <a:ext cx="132715" cy="182245"/>
          </a:xfrm>
          <a:custGeom>
            <a:avLst/>
            <a:gdLst/>
            <a:ahLst/>
            <a:cxnLst/>
            <a:rect l="l" t="t" r="r" b="b"/>
            <a:pathLst>
              <a:path w="132715" h="182245">
                <a:moveTo>
                  <a:pt x="60873" y="0"/>
                </a:moveTo>
                <a:lnTo>
                  <a:pt x="21334" y="24566"/>
                </a:lnTo>
                <a:lnTo>
                  <a:pt x="3642" y="64814"/>
                </a:lnTo>
                <a:lnTo>
                  <a:pt x="0" y="99545"/>
                </a:lnTo>
                <a:lnTo>
                  <a:pt x="1946" y="114749"/>
                </a:lnTo>
                <a:lnTo>
                  <a:pt x="18507" y="153557"/>
                </a:lnTo>
                <a:lnTo>
                  <a:pt x="49427" y="177380"/>
                </a:lnTo>
                <a:lnTo>
                  <a:pt x="76923" y="181899"/>
                </a:lnTo>
                <a:lnTo>
                  <a:pt x="88306" y="177806"/>
                </a:lnTo>
                <a:lnTo>
                  <a:pt x="116334" y="151024"/>
                </a:lnTo>
                <a:lnTo>
                  <a:pt x="131127" y="108091"/>
                </a:lnTo>
                <a:lnTo>
                  <a:pt x="132216" y="91436"/>
                </a:lnTo>
                <a:lnTo>
                  <a:pt x="132187" y="88701"/>
                </a:lnTo>
                <a:lnTo>
                  <a:pt x="122330" y="43693"/>
                </a:lnTo>
                <a:lnTo>
                  <a:pt x="97323" y="11902"/>
                </a:lnTo>
                <a:lnTo>
                  <a:pt x="60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2899797" y="4758682"/>
            <a:ext cx="132715" cy="182245"/>
          </a:xfrm>
          <a:custGeom>
            <a:avLst/>
            <a:gdLst/>
            <a:ahLst/>
            <a:cxnLst/>
            <a:rect l="l" t="t" r="r" b="b"/>
            <a:pathLst>
              <a:path w="132715" h="182245">
                <a:moveTo>
                  <a:pt x="132216" y="91436"/>
                </a:moveTo>
                <a:lnTo>
                  <a:pt x="122993" y="138152"/>
                </a:lnTo>
                <a:lnTo>
                  <a:pt x="98797" y="171118"/>
                </a:lnTo>
                <a:lnTo>
                  <a:pt x="76923" y="181899"/>
                </a:lnTo>
                <a:lnTo>
                  <a:pt x="62541" y="180927"/>
                </a:lnTo>
                <a:lnTo>
                  <a:pt x="27328" y="163467"/>
                </a:lnTo>
                <a:lnTo>
                  <a:pt x="5734" y="128971"/>
                </a:lnTo>
                <a:lnTo>
                  <a:pt x="0" y="99545"/>
                </a:lnTo>
                <a:lnTo>
                  <a:pt x="897" y="81500"/>
                </a:lnTo>
                <a:lnTo>
                  <a:pt x="14025" y="36181"/>
                </a:lnTo>
                <a:lnTo>
                  <a:pt x="39371" y="7572"/>
                </a:lnTo>
                <a:lnTo>
                  <a:pt x="60873" y="0"/>
                </a:lnTo>
                <a:lnTo>
                  <a:pt x="74066" y="1345"/>
                </a:lnTo>
                <a:lnTo>
                  <a:pt x="107113" y="20619"/>
                </a:lnTo>
                <a:lnTo>
                  <a:pt x="127482" y="57556"/>
                </a:lnTo>
                <a:lnTo>
                  <a:pt x="132216" y="91436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4591069" y="4768605"/>
            <a:ext cx="295910" cy="112395"/>
          </a:xfrm>
          <a:custGeom>
            <a:avLst/>
            <a:gdLst/>
            <a:ahLst/>
            <a:cxnLst/>
            <a:rect l="l" t="t" r="r" b="b"/>
            <a:pathLst>
              <a:path w="295909" h="112395">
                <a:moveTo>
                  <a:pt x="152844" y="0"/>
                </a:moveTo>
                <a:lnTo>
                  <a:pt x="0" y="0"/>
                </a:lnTo>
                <a:lnTo>
                  <a:pt x="6121" y="16766"/>
                </a:lnTo>
                <a:lnTo>
                  <a:pt x="22294" y="56887"/>
                </a:lnTo>
                <a:lnTo>
                  <a:pt x="45715" y="90287"/>
                </a:lnTo>
                <a:lnTo>
                  <a:pt x="82204" y="106453"/>
                </a:lnTo>
                <a:lnTo>
                  <a:pt x="125328" y="111031"/>
                </a:lnTo>
                <a:lnTo>
                  <a:pt x="164381" y="111955"/>
                </a:lnTo>
                <a:lnTo>
                  <a:pt x="213417" y="112090"/>
                </a:lnTo>
                <a:lnTo>
                  <a:pt x="237160" y="111277"/>
                </a:lnTo>
                <a:lnTo>
                  <a:pt x="282664" y="100432"/>
                </a:lnTo>
                <a:lnTo>
                  <a:pt x="295364" y="80508"/>
                </a:lnTo>
                <a:lnTo>
                  <a:pt x="293594" y="72634"/>
                </a:lnTo>
                <a:lnTo>
                  <a:pt x="263844" y="39455"/>
                </a:lnTo>
                <a:lnTo>
                  <a:pt x="225444" y="17514"/>
                </a:lnTo>
                <a:lnTo>
                  <a:pt x="181521" y="3138"/>
                </a:lnTo>
                <a:lnTo>
                  <a:pt x="152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4591069" y="4768605"/>
            <a:ext cx="295910" cy="112395"/>
          </a:xfrm>
          <a:custGeom>
            <a:avLst/>
            <a:gdLst/>
            <a:ahLst/>
            <a:cxnLst/>
            <a:rect l="l" t="t" r="r" b="b"/>
            <a:pathLst>
              <a:path w="295909" h="112395">
                <a:moveTo>
                  <a:pt x="0" y="0"/>
                </a:moveTo>
                <a:lnTo>
                  <a:pt x="17081" y="45112"/>
                </a:lnTo>
                <a:lnTo>
                  <a:pt x="39101" y="83797"/>
                </a:lnTo>
                <a:lnTo>
                  <a:pt x="82204" y="106453"/>
                </a:lnTo>
                <a:lnTo>
                  <a:pt x="125328" y="111031"/>
                </a:lnTo>
                <a:lnTo>
                  <a:pt x="164381" y="111955"/>
                </a:lnTo>
                <a:lnTo>
                  <a:pt x="213417" y="112090"/>
                </a:lnTo>
                <a:lnTo>
                  <a:pt x="237160" y="111277"/>
                </a:lnTo>
                <a:lnTo>
                  <a:pt x="282664" y="100432"/>
                </a:lnTo>
                <a:lnTo>
                  <a:pt x="295364" y="80508"/>
                </a:lnTo>
                <a:lnTo>
                  <a:pt x="293594" y="72634"/>
                </a:lnTo>
                <a:lnTo>
                  <a:pt x="263844" y="39455"/>
                </a:lnTo>
                <a:lnTo>
                  <a:pt x="225444" y="17514"/>
                </a:lnTo>
                <a:lnTo>
                  <a:pt x="181521" y="3138"/>
                </a:lnTo>
                <a:lnTo>
                  <a:pt x="152844" y="0"/>
                </a:lnTo>
                <a:lnTo>
                  <a:pt x="0" y="0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3094034" y="4789155"/>
            <a:ext cx="91440" cy="80010"/>
          </a:xfrm>
          <a:custGeom>
            <a:avLst/>
            <a:gdLst/>
            <a:ahLst/>
            <a:cxnLst/>
            <a:rect l="l" t="t" r="r" b="b"/>
            <a:pathLst>
              <a:path w="91440" h="80010">
                <a:moveTo>
                  <a:pt x="40573" y="0"/>
                </a:moveTo>
                <a:lnTo>
                  <a:pt x="7226" y="19613"/>
                </a:lnTo>
                <a:lnTo>
                  <a:pt x="0" y="48458"/>
                </a:lnTo>
                <a:lnTo>
                  <a:pt x="4427" y="59039"/>
                </a:lnTo>
                <a:lnTo>
                  <a:pt x="12499" y="67971"/>
                </a:lnTo>
                <a:lnTo>
                  <a:pt x="24111" y="74748"/>
                </a:lnTo>
                <a:lnTo>
                  <a:pt x="39160" y="78859"/>
                </a:lnTo>
                <a:lnTo>
                  <a:pt x="57543" y="79797"/>
                </a:lnTo>
                <a:lnTo>
                  <a:pt x="70852" y="74241"/>
                </a:lnTo>
                <a:lnTo>
                  <a:pt x="81393" y="65357"/>
                </a:lnTo>
                <a:lnTo>
                  <a:pt x="88331" y="53889"/>
                </a:lnTo>
                <a:lnTo>
                  <a:pt x="90829" y="40580"/>
                </a:lnTo>
                <a:lnTo>
                  <a:pt x="90803" y="39201"/>
                </a:lnTo>
                <a:lnTo>
                  <a:pt x="56902" y="1906"/>
                </a:lnTo>
                <a:lnTo>
                  <a:pt x="4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3094034" y="4789155"/>
            <a:ext cx="91440" cy="80010"/>
          </a:xfrm>
          <a:custGeom>
            <a:avLst/>
            <a:gdLst/>
            <a:ahLst/>
            <a:cxnLst/>
            <a:rect l="l" t="t" r="r" b="b"/>
            <a:pathLst>
              <a:path w="91440" h="80010">
                <a:moveTo>
                  <a:pt x="90829" y="40580"/>
                </a:moveTo>
                <a:lnTo>
                  <a:pt x="88331" y="53889"/>
                </a:lnTo>
                <a:lnTo>
                  <a:pt x="81393" y="65357"/>
                </a:lnTo>
                <a:lnTo>
                  <a:pt x="70852" y="74241"/>
                </a:lnTo>
                <a:lnTo>
                  <a:pt x="57543" y="79797"/>
                </a:lnTo>
                <a:lnTo>
                  <a:pt x="39160" y="78859"/>
                </a:lnTo>
                <a:lnTo>
                  <a:pt x="24111" y="74748"/>
                </a:lnTo>
                <a:lnTo>
                  <a:pt x="12499" y="67971"/>
                </a:lnTo>
                <a:lnTo>
                  <a:pt x="4427" y="59039"/>
                </a:lnTo>
                <a:lnTo>
                  <a:pt x="0" y="48458"/>
                </a:lnTo>
                <a:lnTo>
                  <a:pt x="1669" y="32621"/>
                </a:lnTo>
                <a:lnTo>
                  <a:pt x="7226" y="19613"/>
                </a:lnTo>
                <a:lnTo>
                  <a:pt x="16006" y="9676"/>
                </a:lnTo>
                <a:lnTo>
                  <a:pt x="27343" y="3057"/>
                </a:lnTo>
                <a:lnTo>
                  <a:pt x="40573" y="0"/>
                </a:lnTo>
                <a:lnTo>
                  <a:pt x="56902" y="1906"/>
                </a:lnTo>
                <a:lnTo>
                  <a:pt x="88060" y="26705"/>
                </a:lnTo>
                <a:lnTo>
                  <a:pt x="90829" y="40580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3369222" y="4931654"/>
            <a:ext cx="90805" cy="101600"/>
          </a:xfrm>
          <a:custGeom>
            <a:avLst/>
            <a:gdLst/>
            <a:ahLst/>
            <a:cxnLst/>
            <a:rect l="l" t="t" r="r" b="b"/>
            <a:pathLst>
              <a:path w="90805" h="101600">
                <a:moveTo>
                  <a:pt x="44057" y="0"/>
                </a:moveTo>
                <a:lnTo>
                  <a:pt x="5465" y="28567"/>
                </a:lnTo>
                <a:lnTo>
                  <a:pt x="0" y="61216"/>
                </a:lnTo>
                <a:lnTo>
                  <a:pt x="4326" y="74347"/>
                </a:lnTo>
                <a:lnTo>
                  <a:pt x="11858" y="85514"/>
                </a:lnTo>
                <a:lnTo>
                  <a:pt x="22268" y="94145"/>
                </a:lnTo>
                <a:lnTo>
                  <a:pt x="35227" y="99667"/>
                </a:lnTo>
                <a:lnTo>
                  <a:pt x="50408" y="101507"/>
                </a:lnTo>
                <a:lnTo>
                  <a:pt x="63336" y="97591"/>
                </a:lnTo>
                <a:lnTo>
                  <a:pt x="74435" y="89909"/>
                </a:lnTo>
                <a:lnTo>
                  <a:pt x="83105" y="79128"/>
                </a:lnTo>
                <a:lnTo>
                  <a:pt x="88747" y="65913"/>
                </a:lnTo>
                <a:lnTo>
                  <a:pt x="90761" y="50931"/>
                </a:lnTo>
                <a:lnTo>
                  <a:pt x="90362" y="44186"/>
                </a:lnTo>
                <a:lnTo>
                  <a:pt x="69891" y="8363"/>
                </a:lnTo>
                <a:lnTo>
                  <a:pt x="44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3369222" y="4931654"/>
            <a:ext cx="90805" cy="101600"/>
          </a:xfrm>
          <a:custGeom>
            <a:avLst/>
            <a:gdLst/>
            <a:ahLst/>
            <a:cxnLst/>
            <a:rect l="l" t="t" r="r" b="b"/>
            <a:pathLst>
              <a:path w="90805" h="101600">
                <a:moveTo>
                  <a:pt x="90761" y="50931"/>
                </a:moveTo>
                <a:lnTo>
                  <a:pt x="74435" y="89909"/>
                </a:lnTo>
                <a:lnTo>
                  <a:pt x="50408" y="101507"/>
                </a:lnTo>
                <a:lnTo>
                  <a:pt x="35227" y="99667"/>
                </a:lnTo>
                <a:lnTo>
                  <a:pt x="22268" y="94145"/>
                </a:lnTo>
                <a:lnTo>
                  <a:pt x="11858" y="85514"/>
                </a:lnTo>
                <a:lnTo>
                  <a:pt x="4326" y="74347"/>
                </a:lnTo>
                <a:lnTo>
                  <a:pt x="0" y="61216"/>
                </a:lnTo>
                <a:lnTo>
                  <a:pt x="1207" y="43522"/>
                </a:lnTo>
                <a:lnTo>
                  <a:pt x="21345" y="7649"/>
                </a:lnTo>
                <a:lnTo>
                  <a:pt x="44057" y="0"/>
                </a:lnTo>
                <a:lnTo>
                  <a:pt x="57824" y="2196"/>
                </a:lnTo>
                <a:lnTo>
                  <a:pt x="86714" y="30008"/>
                </a:lnTo>
                <a:lnTo>
                  <a:pt x="90761" y="50931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3654820" y="5094673"/>
            <a:ext cx="100965" cy="91440"/>
          </a:xfrm>
          <a:custGeom>
            <a:avLst/>
            <a:gdLst/>
            <a:ahLst/>
            <a:cxnLst/>
            <a:rect l="l" t="t" r="r" b="b"/>
            <a:pathLst>
              <a:path w="100965" h="91439">
                <a:moveTo>
                  <a:pt x="49498" y="0"/>
                </a:moveTo>
                <a:lnTo>
                  <a:pt x="13775" y="14761"/>
                </a:lnTo>
                <a:lnTo>
                  <a:pt x="0" y="55826"/>
                </a:lnTo>
                <a:lnTo>
                  <a:pt x="4942" y="67434"/>
                </a:lnTo>
                <a:lnTo>
                  <a:pt x="13352" y="77294"/>
                </a:lnTo>
                <a:lnTo>
                  <a:pt x="24876" y="84906"/>
                </a:lnTo>
                <a:lnTo>
                  <a:pt x="39161" y="89772"/>
                </a:lnTo>
                <a:lnTo>
                  <a:pt x="55857" y="91391"/>
                </a:lnTo>
                <a:lnTo>
                  <a:pt x="70214" y="87864"/>
                </a:lnTo>
                <a:lnTo>
                  <a:pt x="82542" y="80946"/>
                </a:lnTo>
                <a:lnTo>
                  <a:pt x="92175" y="71238"/>
                </a:lnTo>
                <a:lnTo>
                  <a:pt x="98444" y="59342"/>
                </a:lnTo>
                <a:lnTo>
                  <a:pt x="100682" y="45859"/>
                </a:lnTo>
                <a:lnTo>
                  <a:pt x="100294" y="40174"/>
                </a:lnTo>
                <a:lnTo>
                  <a:pt x="77808" y="7620"/>
                </a:lnTo>
                <a:lnTo>
                  <a:pt x="494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3654820" y="5094673"/>
            <a:ext cx="100965" cy="91440"/>
          </a:xfrm>
          <a:custGeom>
            <a:avLst/>
            <a:gdLst/>
            <a:ahLst/>
            <a:cxnLst/>
            <a:rect l="l" t="t" r="r" b="b"/>
            <a:pathLst>
              <a:path w="100965" h="91439">
                <a:moveTo>
                  <a:pt x="100682" y="45859"/>
                </a:moveTo>
                <a:lnTo>
                  <a:pt x="82542" y="80946"/>
                </a:lnTo>
                <a:lnTo>
                  <a:pt x="55857" y="91391"/>
                </a:lnTo>
                <a:lnTo>
                  <a:pt x="39161" y="89772"/>
                </a:lnTo>
                <a:lnTo>
                  <a:pt x="24876" y="84906"/>
                </a:lnTo>
                <a:lnTo>
                  <a:pt x="13352" y="77294"/>
                </a:lnTo>
                <a:lnTo>
                  <a:pt x="4942" y="67434"/>
                </a:lnTo>
                <a:lnTo>
                  <a:pt x="0" y="55826"/>
                </a:lnTo>
                <a:lnTo>
                  <a:pt x="1295" y="39480"/>
                </a:lnTo>
                <a:lnTo>
                  <a:pt x="23931" y="6706"/>
                </a:lnTo>
                <a:lnTo>
                  <a:pt x="49498" y="0"/>
                </a:lnTo>
                <a:lnTo>
                  <a:pt x="64550" y="2004"/>
                </a:lnTo>
                <a:lnTo>
                  <a:pt x="96333" y="27301"/>
                </a:lnTo>
                <a:lnTo>
                  <a:pt x="100682" y="45859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2869024" y="5676334"/>
            <a:ext cx="71755" cy="223520"/>
          </a:xfrm>
          <a:custGeom>
            <a:avLst/>
            <a:gdLst/>
            <a:ahLst/>
            <a:cxnLst/>
            <a:rect l="l" t="t" r="r" b="b"/>
            <a:pathLst>
              <a:path w="71754" h="223520">
                <a:moveTo>
                  <a:pt x="31267" y="0"/>
                </a:moveTo>
                <a:lnTo>
                  <a:pt x="7209" y="44777"/>
                </a:lnTo>
                <a:lnTo>
                  <a:pt x="478" y="97043"/>
                </a:lnTo>
                <a:lnTo>
                  <a:pt x="0" y="117435"/>
                </a:lnTo>
                <a:lnTo>
                  <a:pt x="868" y="136613"/>
                </a:lnTo>
                <a:lnTo>
                  <a:pt x="9171" y="185882"/>
                </a:lnTo>
                <a:lnTo>
                  <a:pt x="30599" y="221577"/>
                </a:lnTo>
                <a:lnTo>
                  <a:pt x="37281" y="223231"/>
                </a:lnTo>
                <a:lnTo>
                  <a:pt x="43429" y="220653"/>
                </a:lnTo>
                <a:lnTo>
                  <a:pt x="63331" y="181808"/>
                </a:lnTo>
                <a:lnTo>
                  <a:pt x="70739" y="130852"/>
                </a:lnTo>
                <a:lnTo>
                  <a:pt x="71282" y="111260"/>
                </a:lnTo>
                <a:lnTo>
                  <a:pt x="71182" y="102813"/>
                </a:lnTo>
                <a:lnTo>
                  <a:pt x="65315" y="50225"/>
                </a:lnTo>
                <a:lnTo>
                  <a:pt x="51501" y="13425"/>
                </a:lnTo>
                <a:lnTo>
                  <a:pt x="31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2869024" y="5676334"/>
            <a:ext cx="71755" cy="223520"/>
          </a:xfrm>
          <a:custGeom>
            <a:avLst/>
            <a:gdLst/>
            <a:ahLst/>
            <a:cxnLst/>
            <a:rect l="l" t="t" r="r" b="b"/>
            <a:pathLst>
              <a:path w="71754" h="223520">
                <a:moveTo>
                  <a:pt x="71282" y="111260"/>
                </a:moveTo>
                <a:lnTo>
                  <a:pt x="69171" y="149334"/>
                </a:lnTo>
                <a:lnTo>
                  <a:pt x="59244" y="195218"/>
                </a:lnTo>
                <a:lnTo>
                  <a:pt x="37281" y="223231"/>
                </a:lnTo>
                <a:lnTo>
                  <a:pt x="30599" y="221577"/>
                </a:lnTo>
                <a:lnTo>
                  <a:pt x="9171" y="185882"/>
                </a:lnTo>
                <a:lnTo>
                  <a:pt x="868" y="136613"/>
                </a:lnTo>
                <a:lnTo>
                  <a:pt x="0" y="117435"/>
                </a:lnTo>
                <a:lnTo>
                  <a:pt x="478" y="97043"/>
                </a:lnTo>
                <a:lnTo>
                  <a:pt x="7209" y="44777"/>
                </a:lnTo>
                <a:lnTo>
                  <a:pt x="25546" y="3739"/>
                </a:lnTo>
                <a:lnTo>
                  <a:pt x="31267" y="0"/>
                </a:lnTo>
                <a:lnTo>
                  <a:pt x="38631" y="1409"/>
                </a:lnTo>
                <a:lnTo>
                  <a:pt x="61518" y="35829"/>
                </a:lnTo>
                <a:lnTo>
                  <a:pt x="70204" y="83998"/>
                </a:lnTo>
                <a:lnTo>
                  <a:pt x="71282" y="111260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2660383" y="6062730"/>
            <a:ext cx="91440" cy="163195"/>
          </a:xfrm>
          <a:custGeom>
            <a:avLst/>
            <a:gdLst/>
            <a:ahLst/>
            <a:cxnLst/>
            <a:rect l="l" t="t" r="r" b="b"/>
            <a:pathLst>
              <a:path w="91440" h="163195">
                <a:moveTo>
                  <a:pt x="45310" y="0"/>
                </a:moveTo>
                <a:lnTo>
                  <a:pt x="13087" y="25193"/>
                </a:lnTo>
                <a:lnTo>
                  <a:pt x="826" y="71412"/>
                </a:lnTo>
                <a:lnTo>
                  <a:pt x="0" y="90869"/>
                </a:lnTo>
                <a:lnTo>
                  <a:pt x="2139" y="107654"/>
                </a:lnTo>
                <a:lnTo>
                  <a:pt x="19367" y="147352"/>
                </a:lnTo>
                <a:lnTo>
                  <a:pt x="49267" y="162752"/>
                </a:lnTo>
                <a:lnTo>
                  <a:pt x="59031" y="159438"/>
                </a:lnTo>
                <a:lnTo>
                  <a:pt x="87179" y="115746"/>
                </a:lnTo>
                <a:lnTo>
                  <a:pt x="91406" y="81507"/>
                </a:lnTo>
                <a:lnTo>
                  <a:pt x="91250" y="74740"/>
                </a:lnTo>
                <a:lnTo>
                  <a:pt x="80001" y="27756"/>
                </a:lnTo>
                <a:lnTo>
                  <a:pt x="45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2660383" y="6062730"/>
            <a:ext cx="91440" cy="163195"/>
          </a:xfrm>
          <a:custGeom>
            <a:avLst/>
            <a:gdLst/>
            <a:ahLst/>
            <a:cxnLst/>
            <a:rect l="l" t="t" r="r" b="b"/>
            <a:pathLst>
              <a:path w="91440" h="163195">
                <a:moveTo>
                  <a:pt x="91406" y="81507"/>
                </a:moveTo>
                <a:lnTo>
                  <a:pt x="82250" y="130396"/>
                </a:lnTo>
                <a:lnTo>
                  <a:pt x="49267" y="162752"/>
                </a:lnTo>
                <a:lnTo>
                  <a:pt x="38174" y="160979"/>
                </a:lnTo>
                <a:lnTo>
                  <a:pt x="6193" y="122926"/>
                </a:lnTo>
                <a:lnTo>
                  <a:pt x="0" y="90869"/>
                </a:lnTo>
                <a:lnTo>
                  <a:pt x="826" y="71412"/>
                </a:lnTo>
                <a:lnTo>
                  <a:pt x="13087" y="25193"/>
                </a:lnTo>
                <a:lnTo>
                  <a:pt x="45310" y="0"/>
                </a:lnTo>
                <a:lnTo>
                  <a:pt x="55398" y="1943"/>
                </a:lnTo>
                <a:lnTo>
                  <a:pt x="85543" y="41623"/>
                </a:lnTo>
                <a:lnTo>
                  <a:pt x="91406" y="81507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4397479" y="5870823"/>
            <a:ext cx="61594" cy="99060"/>
          </a:xfrm>
          <a:custGeom>
            <a:avLst/>
            <a:gdLst/>
            <a:ahLst/>
            <a:cxnLst/>
            <a:rect l="l" t="t" r="r" b="b"/>
            <a:pathLst>
              <a:path w="61594" h="99060">
                <a:moveTo>
                  <a:pt x="22726" y="0"/>
                </a:moveTo>
                <a:lnTo>
                  <a:pt x="13653" y="6863"/>
                </a:lnTo>
                <a:lnTo>
                  <a:pt x="6453" y="18169"/>
                </a:lnTo>
                <a:lnTo>
                  <a:pt x="1707" y="33020"/>
                </a:lnTo>
                <a:lnTo>
                  <a:pt x="0" y="50518"/>
                </a:lnTo>
                <a:lnTo>
                  <a:pt x="1805" y="66251"/>
                </a:lnTo>
                <a:lnTo>
                  <a:pt x="6630" y="79810"/>
                </a:lnTo>
                <a:lnTo>
                  <a:pt x="14319" y="90331"/>
                </a:lnTo>
                <a:lnTo>
                  <a:pt x="24715" y="96949"/>
                </a:lnTo>
                <a:lnTo>
                  <a:pt x="37663" y="98803"/>
                </a:lnTo>
                <a:lnTo>
                  <a:pt x="47005" y="92193"/>
                </a:lnTo>
                <a:lnTo>
                  <a:pt x="54441" y="81048"/>
                </a:lnTo>
                <a:lnTo>
                  <a:pt x="59354" y="66391"/>
                </a:lnTo>
                <a:lnTo>
                  <a:pt x="61128" y="49246"/>
                </a:lnTo>
                <a:lnTo>
                  <a:pt x="61102" y="47114"/>
                </a:lnTo>
                <a:lnTo>
                  <a:pt x="46444" y="8051"/>
                </a:lnTo>
                <a:lnTo>
                  <a:pt x="2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4397479" y="5870823"/>
            <a:ext cx="61594" cy="99060"/>
          </a:xfrm>
          <a:custGeom>
            <a:avLst/>
            <a:gdLst/>
            <a:ahLst/>
            <a:cxnLst/>
            <a:rect l="l" t="t" r="r" b="b"/>
            <a:pathLst>
              <a:path w="61594" h="99060">
                <a:moveTo>
                  <a:pt x="61128" y="49246"/>
                </a:moveTo>
                <a:lnTo>
                  <a:pt x="59354" y="66391"/>
                </a:lnTo>
                <a:lnTo>
                  <a:pt x="54441" y="81048"/>
                </a:lnTo>
                <a:lnTo>
                  <a:pt x="47005" y="92193"/>
                </a:lnTo>
                <a:lnTo>
                  <a:pt x="37663" y="98803"/>
                </a:lnTo>
                <a:lnTo>
                  <a:pt x="24715" y="96949"/>
                </a:lnTo>
                <a:lnTo>
                  <a:pt x="14319" y="90331"/>
                </a:lnTo>
                <a:lnTo>
                  <a:pt x="6630" y="79810"/>
                </a:lnTo>
                <a:lnTo>
                  <a:pt x="1805" y="66251"/>
                </a:lnTo>
                <a:lnTo>
                  <a:pt x="0" y="50518"/>
                </a:lnTo>
                <a:lnTo>
                  <a:pt x="1707" y="33020"/>
                </a:lnTo>
                <a:lnTo>
                  <a:pt x="6453" y="18169"/>
                </a:lnTo>
                <a:lnTo>
                  <a:pt x="13653" y="6863"/>
                </a:lnTo>
                <a:lnTo>
                  <a:pt x="22726" y="0"/>
                </a:lnTo>
                <a:lnTo>
                  <a:pt x="35900" y="1659"/>
                </a:lnTo>
                <a:lnTo>
                  <a:pt x="61102" y="47114"/>
                </a:lnTo>
                <a:lnTo>
                  <a:pt x="61128" y="49246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3928777" y="5502393"/>
            <a:ext cx="122555" cy="132715"/>
          </a:xfrm>
          <a:custGeom>
            <a:avLst/>
            <a:gdLst/>
            <a:ahLst/>
            <a:cxnLst/>
            <a:rect l="l" t="t" r="r" b="b"/>
            <a:pathLst>
              <a:path w="122555" h="132714">
                <a:moveTo>
                  <a:pt x="57579" y="0"/>
                </a:moveTo>
                <a:lnTo>
                  <a:pt x="21411" y="15970"/>
                </a:lnTo>
                <a:lnTo>
                  <a:pt x="1488" y="53128"/>
                </a:lnTo>
                <a:lnTo>
                  <a:pt x="0" y="68750"/>
                </a:lnTo>
                <a:lnTo>
                  <a:pt x="2061" y="83406"/>
                </a:lnTo>
                <a:lnTo>
                  <a:pt x="23883" y="118450"/>
                </a:lnTo>
                <a:lnTo>
                  <a:pt x="62474" y="132336"/>
                </a:lnTo>
                <a:lnTo>
                  <a:pt x="76212" y="130311"/>
                </a:lnTo>
                <a:lnTo>
                  <a:pt x="109137" y="107078"/>
                </a:lnTo>
                <a:lnTo>
                  <a:pt x="122228" y="66123"/>
                </a:lnTo>
                <a:lnTo>
                  <a:pt x="122096" y="61739"/>
                </a:lnTo>
                <a:lnTo>
                  <a:pt x="107088" y="22904"/>
                </a:lnTo>
                <a:lnTo>
                  <a:pt x="72305" y="1574"/>
                </a:lnTo>
                <a:lnTo>
                  <a:pt x="57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3928777" y="5502393"/>
            <a:ext cx="122555" cy="132715"/>
          </a:xfrm>
          <a:custGeom>
            <a:avLst/>
            <a:gdLst/>
            <a:ahLst/>
            <a:cxnLst/>
            <a:rect l="l" t="t" r="r" b="b"/>
            <a:pathLst>
              <a:path w="122555" h="132714">
                <a:moveTo>
                  <a:pt x="122228" y="66123"/>
                </a:moveTo>
                <a:lnTo>
                  <a:pt x="109137" y="107078"/>
                </a:lnTo>
                <a:lnTo>
                  <a:pt x="76212" y="130311"/>
                </a:lnTo>
                <a:lnTo>
                  <a:pt x="62474" y="132336"/>
                </a:lnTo>
                <a:lnTo>
                  <a:pt x="48278" y="130675"/>
                </a:lnTo>
                <a:lnTo>
                  <a:pt x="14321" y="108626"/>
                </a:lnTo>
                <a:lnTo>
                  <a:pt x="0" y="68750"/>
                </a:lnTo>
                <a:lnTo>
                  <a:pt x="1488" y="53128"/>
                </a:lnTo>
                <a:lnTo>
                  <a:pt x="21411" y="15970"/>
                </a:lnTo>
                <a:lnTo>
                  <a:pt x="57579" y="0"/>
                </a:lnTo>
                <a:lnTo>
                  <a:pt x="72305" y="1574"/>
                </a:lnTo>
                <a:lnTo>
                  <a:pt x="107088" y="22904"/>
                </a:lnTo>
                <a:lnTo>
                  <a:pt x="122096" y="61739"/>
                </a:lnTo>
                <a:lnTo>
                  <a:pt x="122228" y="66123"/>
                </a:lnTo>
                <a:close/>
              </a:path>
            </a:pathLst>
          </a:custGeom>
          <a:ln w="1529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2173849" y="8559256"/>
            <a:ext cx="798195" cy="1696720"/>
          </a:xfrm>
          <a:custGeom>
            <a:avLst/>
            <a:gdLst/>
            <a:ahLst/>
            <a:cxnLst/>
            <a:rect l="l" t="t" r="r" b="b"/>
            <a:pathLst>
              <a:path w="798195" h="1696720">
                <a:moveTo>
                  <a:pt x="797719" y="1355527"/>
                </a:moveTo>
                <a:lnTo>
                  <a:pt x="110495" y="1355527"/>
                </a:lnTo>
                <a:lnTo>
                  <a:pt x="122069" y="1355768"/>
                </a:lnTo>
                <a:lnTo>
                  <a:pt x="132857" y="1357065"/>
                </a:lnTo>
                <a:lnTo>
                  <a:pt x="165517" y="1382705"/>
                </a:lnTo>
                <a:lnTo>
                  <a:pt x="175303" y="1437258"/>
                </a:lnTo>
                <a:lnTo>
                  <a:pt x="176116" y="1454646"/>
                </a:lnTo>
                <a:lnTo>
                  <a:pt x="178630" y="1473141"/>
                </a:lnTo>
                <a:lnTo>
                  <a:pt x="189470" y="1512350"/>
                </a:lnTo>
                <a:lnTo>
                  <a:pt x="209229" y="1552682"/>
                </a:lnTo>
                <a:lnTo>
                  <a:pt x="239316" y="1591932"/>
                </a:lnTo>
                <a:lnTo>
                  <a:pt x="281137" y="1627898"/>
                </a:lnTo>
                <a:lnTo>
                  <a:pt x="336099" y="1658376"/>
                </a:lnTo>
                <a:lnTo>
                  <a:pt x="405609" y="1681162"/>
                </a:lnTo>
                <a:lnTo>
                  <a:pt x="446260" y="1688983"/>
                </a:lnTo>
                <a:lnTo>
                  <a:pt x="491075" y="1694054"/>
                </a:lnTo>
                <a:lnTo>
                  <a:pt x="540231" y="1696101"/>
                </a:lnTo>
                <a:lnTo>
                  <a:pt x="593904" y="1694848"/>
                </a:lnTo>
                <a:lnTo>
                  <a:pt x="652269" y="1690019"/>
                </a:lnTo>
                <a:lnTo>
                  <a:pt x="715503" y="1681340"/>
                </a:lnTo>
                <a:lnTo>
                  <a:pt x="715503" y="1579448"/>
                </a:lnTo>
                <a:lnTo>
                  <a:pt x="738711" y="1519835"/>
                </a:lnTo>
                <a:lnTo>
                  <a:pt x="759320" y="1466022"/>
                </a:lnTo>
                <a:lnTo>
                  <a:pt x="777179" y="1417544"/>
                </a:lnTo>
                <a:lnTo>
                  <a:pt x="792133" y="1373935"/>
                </a:lnTo>
                <a:lnTo>
                  <a:pt x="797719" y="1355527"/>
                </a:lnTo>
                <a:close/>
              </a:path>
              <a:path w="798195" h="1696720">
                <a:moveTo>
                  <a:pt x="6940" y="187845"/>
                </a:moveTo>
                <a:lnTo>
                  <a:pt x="11511" y="367803"/>
                </a:lnTo>
                <a:lnTo>
                  <a:pt x="15551" y="523710"/>
                </a:lnTo>
                <a:lnTo>
                  <a:pt x="19266" y="662311"/>
                </a:lnTo>
                <a:lnTo>
                  <a:pt x="22718" y="784622"/>
                </a:lnTo>
                <a:lnTo>
                  <a:pt x="25971" y="891661"/>
                </a:lnTo>
                <a:lnTo>
                  <a:pt x="29184" y="986978"/>
                </a:lnTo>
                <a:lnTo>
                  <a:pt x="32127" y="1063990"/>
                </a:lnTo>
                <a:lnTo>
                  <a:pt x="35156" y="1131315"/>
                </a:lnTo>
                <a:lnTo>
                  <a:pt x="38234" y="1187437"/>
                </a:lnTo>
                <a:lnTo>
                  <a:pt x="41425" y="1233372"/>
                </a:lnTo>
                <a:lnTo>
                  <a:pt x="48394" y="1298751"/>
                </a:lnTo>
                <a:lnTo>
                  <a:pt x="61255" y="1345852"/>
                </a:lnTo>
                <a:lnTo>
                  <a:pt x="85519" y="1356232"/>
                </a:lnTo>
                <a:lnTo>
                  <a:pt x="110495" y="1355527"/>
                </a:lnTo>
                <a:lnTo>
                  <a:pt x="797719" y="1355527"/>
                </a:lnTo>
                <a:lnTo>
                  <a:pt x="804030" y="1334727"/>
                </a:lnTo>
                <a:lnTo>
                  <a:pt x="812717" y="1299456"/>
                </a:lnTo>
                <a:lnTo>
                  <a:pt x="818041" y="1267654"/>
                </a:lnTo>
                <a:lnTo>
                  <a:pt x="819850" y="1238856"/>
                </a:lnTo>
                <a:lnTo>
                  <a:pt x="817991" y="1212595"/>
                </a:lnTo>
                <a:lnTo>
                  <a:pt x="802655" y="1165820"/>
                </a:lnTo>
                <a:lnTo>
                  <a:pt x="770812" y="1123601"/>
                </a:lnTo>
                <a:lnTo>
                  <a:pt x="721237" y="1082207"/>
                </a:lnTo>
                <a:lnTo>
                  <a:pt x="689419" y="1060654"/>
                </a:lnTo>
                <a:lnTo>
                  <a:pt x="652710" y="1037909"/>
                </a:lnTo>
                <a:lnTo>
                  <a:pt x="610956" y="1013506"/>
                </a:lnTo>
                <a:lnTo>
                  <a:pt x="511706" y="957859"/>
                </a:lnTo>
                <a:lnTo>
                  <a:pt x="510658" y="955244"/>
                </a:lnTo>
                <a:lnTo>
                  <a:pt x="325765" y="955244"/>
                </a:lnTo>
                <a:lnTo>
                  <a:pt x="305624" y="948729"/>
                </a:lnTo>
                <a:lnTo>
                  <a:pt x="260145" y="908492"/>
                </a:lnTo>
                <a:lnTo>
                  <a:pt x="235601" y="876206"/>
                </a:lnTo>
                <a:lnTo>
                  <a:pt x="210385" y="836768"/>
                </a:lnTo>
                <a:lnTo>
                  <a:pt x="184894" y="790894"/>
                </a:lnTo>
                <a:lnTo>
                  <a:pt x="159525" y="739304"/>
                </a:lnTo>
                <a:lnTo>
                  <a:pt x="134676" y="682717"/>
                </a:lnTo>
                <a:lnTo>
                  <a:pt x="110744" y="621849"/>
                </a:lnTo>
                <a:lnTo>
                  <a:pt x="88127" y="557421"/>
                </a:lnTo>
                <a:lnTo>
                  <a:pt x="67221" y="490149"/>
                </a:lnTo>
                <a:lnTo>
                  <a:pt x="48425" y="420754"/>
                </a:lnTo>
                <a:lnTo>
                  <a:pt x="32136" y="349952"/>
                </a:lnTo>
                <a:lnTo>
                  <a:pt x="18752" y="278463"/>
                </a:lnTo>
                <a:lnTo>
                  <a:pt x="8669" y="207005"/>
                </a:lnTo>
                <a:lnTo>
                  <a:pt x="6940" y="187845"/>
                </a:lnTo>
                <a:close/>
              </a:path>
              <a:path w="798195" h="1696720">
                <a:moveTo>
                  <a:pt x="446747" y="840687"/>
                </a:moveTo>
                <a:lnTo>
                  <a:pt x="412834" y="863292"/>
                </a:lnTo>
                <a:lnTo>
                  <a:pt x="383775" y="901735"/>
                </a:lnTo>
                <a:lnTo>
                  <a:pt x="358861" y="937475"/>
                </a:lnTo>
                <a:lnTo>
                  <a:pt x="343643" y="951732"/>
                </a:lnTo>
                <a:lnTo>
                  <a:pt x="325765" y="955244"/>
                </a:lnTo>
                <a:lnTo>
                  <a:pt x="510658" y="955244"/>
                </a:lnTo>
                <a:lnTo>
                  <a:pt x="495046" y="916574"/>
                </a:lnTo>
                <a:lnTo>
                  <a:pt x="474928" y="871573"/>
                </a:lnTo>
                <a:lnTo>
                  <a:pt x="452383" y="842524"/>
                </a:lnTo>
                <a:lnTo>
                  <a:pt x="446747" y="840687"/>
                </a:lnTo>
                <a:close/>
              </a:path>
              <a:path w="798195" h="1696720">
                <a:moveTo>
                  <a:pt x="2207" y="0"/>
                </a:moveTo>
                <a:lnTo>
                  <a:pt x="0" y="67055"/>
                </a:lnTo>
                <a:lnTo>
                  <a:pt x="2286" y="136296"/>
                </a:lnTo>
                <a:lnTo>
                  <a:pt x="6940" y="187845"/>
                </a:lnTo>
                <a:lnTo>
                  <a:pt x="2207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2173849" y="8559256"/>
            <a:ext cx="820419" cy="1696720"/>
          </a:xfrm>
          <a:custGeom>
            <a:avLst/>
            <a:gdLst/>
            <a:ahLst/>
            <a:cxnLst/>
            <a:rect l="l" t="t" r="r" b="b"/>
            <a:pathLst>
              <a:path w="820420" h="1696720">
                <a:moveTo>
                  <a:pt x="715503" y="1579448"/>
                </a:moveTo>
                <a:lnTo>
                  <a:pt x="738711" y="1519835"/>
                </a:lnTo>
                <a:lnTo>
                  <a:pt x="759320" y="1466022"/>
                </a:lnTo>
                <a:lnTo>
                  <a:pt x="777179" y="1417544"/>
                </a:lnTo>
                <a:lnTo>
                  <a:pt x="792133" y="1373935"/>
                </a:lnTo>
                <a:lnTo>
                  <a:pt x="804030" y="1334727"/>
                </a:lnTo>
                <a:lnTo>
                  <a:pt x="818041" y="1267654"/>
                </a:lnTo>
                <a:lnTo>
                  <a:pt x="819850" y="1238856"/>
                </a:lnTo>
                <a:lnTo>
                  <a:pt x="817991" y="1212595"/>
                </a:lnTo>
                <a:lnTo>
                  <a:pt x="802655" y="1165820"/>
                </a:lnTo>
                <a:lnTo>
                  <a:pt x="770812" y="1123601"/>
                </a:lnTo>
                <a:lnTo>
                  <a:pt x="721237" y="1082207"/>
                </a:lnTo>
                <a:lnTo>
                  <a:pt x="689419" y="1060654"/>
                </a:lnTo>
                <a:lnTo>
                  <a:pt x="652710" y="1037909"/>
                </a:lnTo>
                <a:lnTo>
                  <a:pt x="610956" y="1013506"/>
                </a:lnTo>
                <a:lnTo>
                  <a:pt x="564006" y="986978"/>
                </a:lnTo>
                <a:lnTo>
                  <a:pt x="511706" y="957859"/>
                </a:lnTo>
                <a:lnTo>
                  <a:pt x="502975" y="936078"/>
                </a:lnTo>
                <a:lnTo>
                  <a:pt x="487805" y="899332"/>
                </a:lnTo>
                <a:lnTo>
                  <a:pt x="469062" y="861025"/>
                </a:lnTo>
                <a:lnTo>
                  <a:pt x="446747" y="840687"/>
                </a:lnTo>
                <a:lnTo>
                  <a:pt x="440881" y="840990"/>
                </a:lnTo>
                <a:lnTo>
                  <a:pt x="404103" y="874063"/>
                </a:lnTo>
                <a:lnTo>
                  <a:pt x="371949" y="918604"/>
                </a:lnTo>
                <a:lnTo>
                  <a:pt x="358861" y="937475"/>
                </a:lnTo>
                <a:lnTo>
                  <a:pt x="343643" y="951732"/>
                </a:lnTo>
                <a:lnTo>
                  <a:pt x="305624" y="948729"/>
                </a:lnTo>
                <a:lnTo>
                  <a:pt x="260145" y="908492"/>
                </a:lnTo>
                <a:lnTo>
                  <a:pt x="235601" y="876206"/>
                </a:lnTo>
                <a:lnTo>
                  <a:pt x="210385" y="836768"/>
                </a:lnTo>
                <a:lnTo>
                  <a:pt x="184894" y="790894"/>
                </a:lnTo>
                <a:lnTo>
                  <a:pt x="159525" y="739304"/>
                </a:lnTo>
                <a:lnTo>
                  <a:pt x="134676" y="682717"/>
                </a:lnTo>
                <a:lnTo>
                  <a:pt x="110744" y="621849"/>
                </a:lnTo>
                <a:lnTo>
                  <a:pt x="88127" y="557421"/>
                </a:lnTo>
                <a:lnTo>
                  <a:pt x="67221" y="490149"/>
                </a:lnTo>
                <a:lnTo>
                  <a:pt x="48425" y="420754"/>
                </a:lnTo>
                <a:lnTo>
                  <a:pt x="32136" y="349952"/>
                </a:lnTo>
                <a:lnTo>
                  <a:pt x="18752" y="278463"/>
                </a:lnTo>
                <a:lnTo>
                  <a:pt x="8669" y="207005"/>
                </a:lnTo>
                <a:lnTo>
                  <a:pt x="2286" y="136296"/>
                </a:lnTo>
                <a:lnTo>
                  <a:pt x="0" y="67055"/>
                </a:lnTo>
                <a:lnTo>
                  <a:pt x="2207" y="0"/>
                </a:lnTo>
                <a:lnTo>
                  <a:pt x="7084" y="193572"/>
                </a:lnTo>
                <a:lnTo>
                  <a:pt x="11511" y="367803"/>
                </a:lnTo>
                <a:lnTo>
                  <a:pt x="15551" y="523710"/>
                </a:lnTo>
                <a:lnTo>
                  <a:pt x="19266" y="662311"/>
                </a:lnTo>
                <a:lnTo>
                  <a:pt x="22718" y="784622"/>
                </a:lnTo>
                <a:lnTo>
                  <a:pt x="25971" y="891661"/>
                </a:lnTo>
                <a:lnTo>
                  <a:pt x="29087" y="984444"/>
                </a:lnTo>
                <a:lnTo>
                  <a:pt x="32127" y="1063990"/>
                </a:lnTo>
                <a:lnTo>
                  <a:pt x="35156" y="1131315"/>
                </a:lnTo>
                <a:lnTo>
                  <a:pt x="38234" y="1187437"/>
                </a:lnTo>
                <a:lnTo>
                  <a:pt x="41425" y="1233372"/>
                </a:lnTo>
                <a:lnTo>
                  <a:pt x="48394" y="1298751"/>
                </a:lnTo>
                <a:lnTo>
                  <a:pt x="61255" y="1345852"/>
                </a:lnTo>
                <a:lnTo>
                  <a:pt x="85519" y="1356232"/>
                </a:lnTo>
                <a:lnTo>
                  <a:pt x="98268" y="1355846"/>
                </a:lnTo>
                <a:lnTo>
                  <a:pt x="110495" y="1355527"/>
                </a:lnTo>
                <a:lnTo>
                  <a:pt x="151549" y="1364806"/>
                </a:lnTo>
                <a:lnTo>
                  <a:pt x="173706" y="1414720"/>
                </a:lnTo>
                <a:lnTo>
                  <a:pt x="176116" y="1454646"/>
                </a:lnTo>
                <a:lnTo>
                  <a:pt x="178630" y="1473141"/>
                </a:lnTo>
                <a:lnTo>
                  <a:pt x="189470" y="1512350"/>
                </a:lnTo>
                <a:lnTo>
                  <a:pt x="209229" y="1552682"/>
                </a:lnTo>
                <a:lnTo>
                  <a:pt x="239316" y="1591932"/>
                </a:lnTo>
                <a:lnTo>
                  <a:pt x="281137" y="1627898"/>
                </a:lnTo>
                <a:lnTo>
                  <a:pt x="336099" y="1658376"/>
                </a:lnTo>
                <a:lnTo>
                  <a:pt x="405609" y="1681162"/>
                </a:lnTo>
                <a:lnTo>
                  <a:pt x="446260" y="1688983"/>
                </a:lnTo>
                <a:lnTo>
                  <a:pt x="491075" y="1694054"/>
                </a:lnTo>
                <a:lnTo>
                  <a:pt x="540231" y="1696101"/>
                </a:lnTo>
                <a:lnTo>
                  <a:pt x="593904" y="1694848"/>
                </a:lnTo>
                <a:lnTo>
                  <a:pt x="652269" y="1690019"/>
                </a:lnTo>
                <a:lnTo>
                  <a:pt x="715503" y="1681340"/>
                </a:lnTo>
                <a:lnTo>
                  <a:pt x="715503" y="1579448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2171363" y="2377902"/>
            <a:ext cx="3679190" cy="7858125"/>
          </a:xfrm>
          <a:custGeom>
            <a:avLst/>
            <a:gdLst/>
            <a:ahLst/>
            <a:cxnLst/>
            <a:rect l="l" t="t" r="r" b="b"/>
            <a:pathLst>
              <a:path w="3679190" h="7858125">
                <a:moveTo>
                  <a:pt x="1820996" y="104930"/>
                </a:moveTo>
                <a:lnTo>
                  <a:pt x="1839505" y="170496"/>
                </a:lnTo>
                <a:lnTo>
                  <a:pt x="1856081" y="229641"/>
                </a:lnTo>
                <a:lnTo>
                  <a:pt x="1870739" y="282837"/>
                </a:lnTo>
                <a:lnTo>
                  <a:pt x="1883494" y="330555"/>
                </a:lnTo>
                <a:lnTo>
                  <a:pt x="1894360" y="373268"/>
                </a:lnTo>
                <a:lnTo>
                  <a:pt x="1903354" y="411448"/>
                </a:lnTo>
                <a:lnTo>
                  <a:pt x="1915782" y="476096"/>
                </a:lnTo>
                <a:lnTo>
                  <a:pt x="1920897" y="528275"/>
                </a:lnTo>
                <a:lnTo>
                  <a:pt x="1920751" y="550869"/>
                </a:lnTo>
                <a:lnTo>
                  <a:pt x="1915122" y="591427"/>
                </a:lnTo>
                <a:lnTo>
                  <a:pt x="1902481" y="628956"/>
                </a:lnTo>
                <a:lnTo>
                  <a:pt x="1882948" y="667235"/>
                </a:lnTo>
                <a:lnTo>
                  <a:pt x="1856641" y="710038"/>
                </a:lnTo>
                <a:lnTo>
                  <a:pt x="1819702" y="762086"/>
                </a:lnTo>
                <a:lnTo>
                  <a:pt x="1789396" y="794335"/>
                </a:lnTo>
                <a:lnTo>
                  <a:pt x="1750939" y="830901"/>
                </a:lnTo>
                <a:lnTo>
                  <a:pt x="1705198" y="871617"/>
                </a:lnTo>
                <a:lnTo>
                  <a:pt x="1653044" y="916320"/>
                </a:lnTo>
                <a:lnTo>
                  <a:pt x="1595346" y="964844"/>
                </a:lnTo>
                <a:lnTo>
                  <a:pt x="1532972" y="1017025"/>
                </a:lnTo>
                <a:lnTo>
                  <a:pt x="1466792" y="1072697"/>
                </a:lnTo>
                <a:lnTo>
                  <a:pt x="1397675" y="1131696"/>
                </a:lnTo>
                <a:lnTo>
                  <a:pt x="1326490" y="1193857"/>
                </a:lnTo>
                <a:lnTo>
                  <a:pt x="1254106" y="1259015"/>
                </a:lnTo>
                <a:lnTo>
                  <a:pt x="1181394" y="1327005"/>
                </a:lnTo>
                <a:lnTo>
                  <a:pt x="1109220" y="1397663"/>
                </a:lnTo>
                <a:lnTo>
                  <a:pt x="1038456" y="1470823"/>
                </a:lnTo>
                <a:lnTo>
                  <a:pt x="969970" y="1546322"/>
                </a:lnTo>
                <a:lnTo>
                  <a:pt x="904631" y="1623993"/>
                </a:lnTo>
                <a:lnTo>
                  <a:pt x="843308" y="1703672"/>
                </a:lnTo>
                <a:lnTo>
                  <a:pt x="786872" y="1785195"/>
                </a:lnTo>
                <a:lnTo>
                  <a:pt x="736189" y="1868396"/>
                </a:lnTo>
                <a:lnTo>
                  <a:pt x="692131" y="1953110"/>
                </a:lnTo>
                <a:lnTo>
                  <a:pt x="649059" y="2049829"/>
                </a:lnTo>
                <a:lnTo>
                  <a:pt x="601417" y="2168815"/>
                </a:lnTo>
                <a:lnTo>
                  <a:pt x="550178" y="2309560"/>
                </a:lnTo>
                <a:lnTo>
                  <a:pt x="496318" y="2471554"/>
                </a:lnTo>
                <a:lnTo>
                  <a:pt x="440809" y="2654287"/>
                </a:lnTo>
                <a:lnTo>
                  <a:pt x="384625" y="2857251"/>
                </a:lnTo>
                <a:lnTo>
                  <a:pt x="328742" y="3079935"/>
                </a:lnTo>
                <a:lnTo>
                  <a:pt x="274133" y="3321830"/>
                </a:lnTo>
                <a:lnTo>
                  <a:pt x="221771" y="3582427"/>
                </a:lnTo>
                <a:lnTo>
                  <a:pt x="172631" y="3861215"/>
                </a:lnTo>
                <a:lnTo>
                  <a:pt x="127688" y="4157687"/>
                </a:lnTo>
                <a:lnTo>
                  <a:pt x="87914" y="4471331"/>
                </a:lnTo>
                <a:lnTo>
                  <a:pt x="54284" y="4801639"/>
                </a:lnTo>
                <a:lnTo>
                  <a:pt x="27773" y="5148102"/>
                </a:lnTo>
                <a:lnTo>
                  <a:pt x="9353" y="5510208"/>
                </a:lnTo>
                <a:lnTo>
                  <a:pt x="0" y="5887450"/>
                </a:lnTo>
                <a:lnTo>
                  <a:pt x="686" y="6279318"/>
                </a:lnTo>
                <a:lnTo>
                  <a:pt x="12387" y="6685302"/>
                </a:lnTo>
                <a:lnTo>
                  <a:pt x="36076" y="7104892"/>
                </a:lnTo>
                <a:lnTo>
                  <a:pt x="72727" y="7537580"/>
                </a:lnTo>
                <a:lnTo>
                  <a:pt x="98199" y="7535097"/>
                </a:lnTo>
                <a:lnTo>
                  <a:pt x="118872" y="7533431"/>
                </a:lnTo>
                <a:lnTo>
                  <a:pt x="162401" y="7540811"/>
                </a:lnTo>
                <a:lnTo>
                  <a:pt x="166842" y="7557047"/>
                </a:lnTo>
                <a:lnTo>
                  <a:pt x="166274" y="7569331"/>
                </a:lnTo>
                <a:lnTo>
                  <a:pt x="164436" y="7584784"/>
                </a:lnTo>
                <a:lnTo>
                  <a:pt x="163084" y="7597883"/>
                </a:lnTo>
                <a:lnTo>
                  <a:pt x="165397" y="7643921"/>
                </a:lnTo>
                <a:lnTo>
                  <a:pt x="180852" y="7695865"/>
                </a:lnTo>
                <a:lnTo>
                  <a:pt x="200735" y="7731106"/>
                </a:lnTo>
                <a:lnTo>
                  <a:pt x="229878" y="7764967"/>
                </a:lnTo>
                <a:lnTo>
                  <a:pt x="269649" y="7795845"/>
                </a:lnTo>
                <a:lnTo>
                  <a:pt x="321416" y="7822138"/>
                </a:lnTo>
                <a:lnTo>
                  <a:pt x="386545" y="7842246"/>
                </a:lnTo>
                <a:lnTo>
                  <a:pt x="424548" y="7849479"/>
                </a:lnTo>
                <a:lnTo>
                  <a:pt x="466405" y="7854564"/>
                </a:lnTo>
                <a:lnTo>
                  <a:pt x="512287" y="7857302"/>
                </a:lnTo>
                <a:lnTo>
                  <a:pt x="567650" y="7857591"/>
                </a:lnTo>
                <a:lnTo>
                  <a:pt x="636897" y="7855116"/>
                </a:lnTo>
                <a:lnTo>
                  <a:pt x="718626" y="7849358"/>
                </a:lnTo>
                <a:lnTo>
                  <a:pt x="811436" y="7839802"/>
                </a:lnTo>
                <a:lnTo>
                  <a:pt x="913927" y="7825929"/>
                </a:lnTo>
                <a:lnTo>
                  <a:pt x="1024697" y="7807224"/>
                </a:lnTo>
                <a:lnTo>
                  <a:pt x="1142345" y="7783170"/>
                </a:lnTo>
                <a:lnTo>
                  <a:pt x="1265470" y="7753249"/>
                </a:lnTo>
                <a:lnTo>
                  <a:pt x="1392671" y="7716944"/>
                </a:lnTo>
                <a:lnTo>
                  <a:pt x="1522546" y="7673738"/>
                </a:lnTo>
                <a:lnTo>
                  <a:pt x="1653695" y="7623115"/>
                </a:lnTo>
                <a:lnTo>
                  <a:pt x="1784717" y="7564557"/>
                </a:lnTo>
                <a:lnTo>
                  <a:pt x="1914210" y="7497548"/>
                </a:lnTo>
                <a:lnTo>
                  <a:pt x="2040774" y="7421570"/>
                </a:lnTo>
                <a:lnTo>
                  <a:pt x="2163007" y="7336107"/>
                </a:lnTo>
                <a:lnTo>
                  <a:pt x="2279508" y="7240641"/>
                </a:lnTo>
                <a:lnTo>
                  <a:pt x="2388877" y="7134656"/>
                </a:lnTo>
                <a:lnTo>
                  <a:pt x="2489711" y="7017634"/>
                </a:lnTo>
                <a:lnTo>
                  <a:pt x="2580611" y="6889060"/>
                </a:lnTo>
                <a:lnTo>
                  <a:pt x="2660174" y="6748414"/>
                </a:lnTo>
                <a:lnTo>
                  <a:pt x="2726773" y="6607742"/>
                </a:lnTo>
                <a:lnTo>
                  <a:pt x="2780566" y="6478705"/>
                </a:lnTo>
                <a:lnTo>
                  <a:pt x="2822837" y="6360204"/>
                </a:lnTo>
                <a:lnTo>
                  <a:pt x="2854864" y="6251137"/>
                </a:lnTo>
                <a:lnTo>
                  <a:pt x="2877931" y="6150402"/>
                </a:lnTo>
                <a:lnTo>
                  <a:pt x="2893317" y="6056898"/>
                </a:lnTo>
                <a:lnTo>
                  <a:pt x="2902305" y="5969523"/>
                </a:lnTo>
                <a:lnTo>
                  <a:pt x="2906175" y="5887177"/>
                </a:lnTo>
                <a:lnTo>
                  <a:pt x="2906210" y="5808756"/>
                </a:lnTo>
                <a:lnTo>
                  <a:pt x="2903689" y="5733161"/>
                </a:lnTo>
                <a:lnTo>
                  <a:pt x="2899894" y="5659288"/>
                </a:lnTo>
                <a:lnTo>
                  <a:pt x="2896107" y="5586038"/>
                </a:lnTo>
                <a:lnTo>
                  <a:pt x="2893608" y="5512309"/>
                </a:lnTo>
                <a:lnTo>
                  <a:pt x="2893679" y="5436998"/>
                </a:lnTo>
                <a:lnTo>
                  <a:pt x="2897602" y="5359005"/>
                </a:lnTo>
                <a:lnTo>
                  <a:pt x="2906657" y="5277228"/>
                </a:lnTo>
                <a:lnTo>
                  <a:pt x="2922125" y="5190566"/>
                </a:lnTo>
                <a:lnTo>
                  <a:pt x="2945289" y="5097917"/>
                </a:lnTo>
                <a:lnTo>
                  <a:pt x="2977428" y="4998179"/>
                </a:lnTo>
                <a:lnTo>
                  <a:pt x="3019825" y="4890252"/>
                </a:lnTo>
                <a:lnTo>
                  <a:pt x="3068380" y="4774874"/>
                </a:lnTo>
                <a:lnTo>
                  <a:pt x="3117848" y="4654137"/>
                </a:lnTo>
                <a:lnTo>
                  <a:pt x="3167796" y="4528980"/>
                </a:lnTo>
                <a:lnTo>
                  <a:pt x="3217789" y="4400339"/>
                </a:lnTo>
                <a:lnTo>
                  <a:pt x="3267392" y="4269149"/>
                </a:lnTo>
                <a:lnTo>
                  <a:pt x="3316171" y="4136348"/>
                </a:lnTo>
                <a:lnTo>
                  <a:pt x="3363691" y="4002873"/>
                </a:lnTo>
                <a:lnTo>
                  <a:pt x="3409518" y="3869660"/>
                </a:lnTo>
                <a:lnTo>
                  <a:pt x="3453217" y="3737646"/>
                </a:lnTo>
                <a:lnTo>
                  <a:pt x="3494353" y="3607766"/>
                </a:lnTo>
                <a:lnTo>
                  <a:pt x="3532492" y="3480959"/>
                </a:lnTo>
                <a:lnTo>
                  <a:pt x="3567200" y="3358160"/>
                </a:lnTo>
                <a:lnTo>
                  <a:pt x="3598041" y="3240306"/>
                </a:lnTo>
                <a:lnTo>
                  <a:pt x="3624582" y="3128335"/>
                </a:lnTo>
                <a:lnTo>
                  <a:pt x="3646388" y="3023181"/>
                </a:lnTo>
                <a:lnTo>
                  <a:pt x="3663023" y="2925783"/>
                </a:lnTo>
                <a:lnTo>
                  <a:pt x="3674054" y="2837076"/>
                </a:lnTo>
                <a:lnTo>
                  <a:pt x="3679047" y="2757997"/>
                </a:lnTo>
                <a:lnTo>
                  <a:pt x="3677566" y="2689484"/>
                </a:lnTo>
                <a:lnTo>
                  <a:pt x="3669176" y="2632471"/>
                </a:lnTo>
                <a:lnTo>
                  <a:pt x="3655038" y="2579048"/>
                </a:lnTo>
                <a:lnTo>
                  <a:pt x="3636682" y="2520972"/>
                </a:lnTo>
                <a:lnTo>
                  <a:pt x="3614234" y="2458686"/>
                </a:lnTo>
                <a:lnTo>
                  <a:pt x="3587822" y="2392630"/>
                </a:lnTo>
                <a:lnTo>
                  <a:pt x="3557573" y="2323248"/>
                </a:lnTo>
                <a:lnTo>
                  <a:pt x="3523616" y="2250981"/>
                </a:lnTo>
                <a:lnTo>
                  <a:pt x="3486077" y="2176272"/>
                </a:lnTo>
                <a:lnTo>
                  <a:pt x="3445084" y="2099562"/>
                </a:lnTo>
                <a:lnTo>
                  <a:pt x="3400764" y="2021294"/>
                </a:lnTo>
                <a:lnTo>
                  <a:pt x="3353245" y="1941909"/>
                </a:lnTo>
                <a:lnTo>
                  <a:pt x="3302653" y="1861850"/>
                </a:lnTo>
                <a:lnTo>
                  <a:pt x="3249117" y="1781558"/>
                </a:lnTo>
                <a:lnTo>
                  <a:pt x="3192764" y="1701476"/>
                </a:lnTo>
                <a:lnTo>
                  <a:pt x="3133721" y="1622046"/>
                </a:lnTo>
                <a:lnTo>
                  <a:pt x="3072116" y="1543710"/>
                </a:lnTo>
                <a:lnTo>
                  <a:pt x="3008076" y="1466910"/>
                </a:lnTo>
                <a:lnTo>
                  <a:pt x="2941728" y="1392088"/>
                </a:lnTo>
                <a:lnTo>
                  <a:pt x="2873200" y="1319686"/>
                </a:lnTo>
                <a:lnTo>
                  <a:pt x="2802619" y="1250145"/>
                </a:lnTo>
                <a:lnTo>
                  <a:pt x="2730113" y="1183909"/>
                </a:lnTo>
                <a:lnTo>
                  <a:pt x="2658841" y="1122490"/>
                </a:lnTo>
                <a:lnTo>
                  <a:pt x="2591825" y="1066578"/>
                </a:lnTo>
                <a:lnTo>
                  <a:pt x="2528976" y="1015386"/>
                </a:lnTo>
                <a:lnTo>
                  <a:pt x="2470203" y="968127"/>
                </a:lnTo>
                <a:lnTo>
                  <a:pt x="2415416" y="924015"/>
                </a:lnTo>
                <a:lnTo>
                  <a:pt x="2364526" y="882263"/>
                </a:lnTo>
                <a:lnTo>
                  <a:pt x="2317443" y="842085"/>
                </a:lnTo>
                <a:lnTo>
                  <a:pt x="2274076" y="802693"/>
                </a:lnTo>
                <a:lnTo>
                  <a:pt x="2234336" y="763301"/>
                </a:lnTo>
                <a:lnTo>
                  <a:pt x="2198132" y="723122"/>
                </a:lnTo>
                <a:lnTo>
                  <a:pt x="2165375" y="681369"/>
                </a:lnTo>
                <a:lnTo>
                  <a:pt x="2135975" y="637256"/>
                </a:lnTo>
                <a:lnTo>
                  <a:pt x="2109842" y="589997"/>
                </a:lnTo>
                <a:lnTo>
                  <a:pt x="2086885" y="538803"/>
                </a:lnTo>
                <a:lnTo>
                  <a:pt x="2067016" y="482890"/>
                </a:lnTo>
                <a:lnTo>
                  <a:pt x="2050143" y="421469"/>
                </a:lnTo>
                <a:lnTo>
                  <a:pt x="2036177" y="353754"/>
                </a:lnTo>
                <a:lnTo>
                  <a:pt x="2025029" y="278959"/>
                </a:lnTo>
                <a:lnTo>
                  <a:pt x="2016607" y="196297"/>
                </a:lnTo>
                <a:lnTo>
                  <a:pt x="2010823" y="104981"/>
                </a:lnTo>
                <a:lnTo>
                  <a:pt x="1993713" y="85036"/>
                </a:lnTo>
                <a:lnTo>
                  <a:pt x="1964320" y="51443"/>
                </a:lnTo>
                <a:lnTo>
                  <a:pt x="1930160" y="16800"/>
                </a:lnTo>
                <a:lnTo>
                  <a:pt x="1897169" y="0"/>
                </a:lnTo>
                <a:lnTo>
                  <a:pt x="1890214" y="1047"/>
                </a:lnTo>
                <a:lnTo>
                  <a:pt x="1856079" y="37771"/>
                </a:lnTo>
                <a:lnTo>
                  <a:pt x="1830984" y="84992"/>
                </a:lnTo>
                <a:lnTo>
                  <a:pt x="1820996" y="104930"/>
                </a:lnTo>
                <a:close/>
              </a:path>
            </a:pathLst>
          </a:custGeom>
          <a:ln w="9170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3287739" y="8926102"/>
            <a:ext cx="853440" cy="900430"/>
          </a:xfrm>
          <a:custGeom>
            <a:avLst/>
            <a:gdLst/>
            <a:ahLst/>
            <a:cxnLst/>
            <a:rect l="l" t="t" r="r" b="b"/>
            <a:pathLst>
              <a:path w="853440" h="900429">
                <a:moveTo>
                  <a:pt x="600227" y="0"/>
                </a:moveTo>
                <a:lnTo>
                  <a:pt x="537026" y="9267"/>
                </a:lnTo>
                <a:lnTo>
                  <a:pt x="478126" y="28072"/>
                </a:lnTo>
                <a:lnTo>
                  <a:pt x="423394" y="55441"/>
                </a:lnTo>
                <a:lnTo>
                  <a:pt x="372697" y="90400"/>
                </a:lnTo>
                <a:lnTo>
                  <a:pt x="325902" y="131974"/>
                </a:lnTo>
                <a:lnTo>
                  <a:pt x="282878" y="179189"/>
                </a:lnTo>
                <a:lnTo>
                  <a:pt x="243490" y="231071"/>
                </a:lnTo>
                <a:lnTo>
                  <a:pt x="207608" y="286645"/>
                </a:lnTo>
                <a:lnTo>
                  <a:pt x="175098" y="344939"/>
                </a:lnTo>
                <a:lnTo>
                  <a:pt x="145827" y="404977"/>
                </a:lnTo>
                <a:lnTo>
                  <a:pt x="119664" y="465786"/>
                </a:lnTo>
                <a:lnTo>
                  <a:pt x="96475" y="526390"/>
                </a:lnTo>
                <a:lnTo>
                  <a:pt x="76128" y="585817"/>
                </a:lnTo>
                <a:lnTo>
                  <a:pt x="58490" y="643092"/>
                </a:lnTo>
                <a:lnTo>
                  <a:pt x="43429" y="697240"/>
                </a:lnTo>
                <a:lnTo>
                  <a:pt x="30812" y="747288"/>
                </a:lnTo>
                <a:lnTo>
                  <a:pt x="20506" y="792262"/>
                </a:lnTo>
                <a:lnTo>
                  <a:pt x="12380" y="831186"/>
                </a:lnTo>
                <a:lnTo>
                  <a:pt x="2133" y="886993"/>
                </a:lnTo>
                <a:lnTo>
                  <a:pt x="0" y="899858"/>
                </a:lnTo>
                <a:lnTo>
                  <a:pt x="126532" y="871469"/>
                </a:lnTo>
                <a:lnTo>
                  <a:pt x="242928" y="834980"/>
                </a:lnTo>
                <a:lnTo>
                  <a:pt x="349183" y="791448"/>
                </a:lnTo>
                <a:lnTo>
                  <a:pt x="445295" y="741934"/>
                </a:lnTo>
                <a:lnTo>
                  <a:pt x="531258" y="687496"/>
                </a:lnTo>
                <a:lnTo>
                  <a:pt x="607068" y="629193"/>
                </a:lnTo>
                <a:lnTo>
                  <a:pt x="672723" y="568083"/>
                </a:lnTo>
                <a:lnTo>
                  <a:pt x="728217" y="505225"/>
                </a:lnTo>
                <a:lnTo>
                  <a:pt x="773548" y="441678"/>
                </a:lnTo>
                <a:lnTo>
                  <a:pt x="808710" y="378501"/>
                </a:lnTo>
                <a:lnTo>
                  <a:pt x="833701" y="316752"/>
                </a:lnTo>
                <a:lnTo>
                  <a:pt x="848515" y="257491"/>
                </a:lnTo>
                <a:lnTo>
                  <a:pt x="853150" y="201776"/>
                </a:lnTo>
                <a:lnTo>
                  <a:pt x="847601" y="150666"/>
                </a:lnTo>
                <a:lnTo>
                  <a:pt x="831864" y="105219"/>
                </a:lnTo>
                <a:lnTo>
                  <a:pt x="805936" y="66495"/>
                </a:lnTo>
                <a:lnTo>
                  <a:pt x="769812" y="35553"/>
                </a:lnTo>
                <a:lnTo>
                  <a:pt x="723488" y="13450"/>
                </a:lnTo>
                <a:lnTo>
                  <a:pt x="666961" y="1246"/>
                </a:lnTo>
                <a:lnTo>
                  <a:pt x="600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3286761" y="8926102"/>
            <a:ext cx="854710" cy="907415"/>
          </a:xfrm>
          <a:custGeom>
            <a:avLst/>
            <a:gdLst/>
            <a:ahLst/>
            <a:cxnLst/>
            <a:rect l="l" t="t" r="r" b="b"/>
            <a:pathLst>
              <a:path w="854709" h="907415">
                <a:moveTo>
                  <a:pt x="0" y="906919"/>
                </a:moveTo>
                <a:lnTo>
                  <a:pt x="977" y="899858"/>
                </a:lnTo>
                <a:lnTo>
                  <a:pt x="3111" y="886993"/>
                </a:lnTo>
                <a:lnTo>
                  <a:pt x="7277" y="863088"/>
                </a:lnTo>
                <a:lnTo>
                  <a:pt x="21484" y="792262"/>
                </a:lnTo>
                <a:lnTo>
                  <a:pt x="31790" y="747288"/>
                </a:lnTo>
                <a:lnTo>
                  <a:pt x="44407" y="697240"/>
                </a:lnTo>
                <a:lnTo>
                  <a:pt x="59468" y="643092"/>
                </a:lnTo>
                <a:lnTo>
                  <a:pt x="77106" y="585817"/>
                </a:lnTo>
                <a:lnTo>
                  <a:pt x="97453" y="526390"/>
                </a:lnTo>
                <a:lnTo>
                  <a:pt x="120642" y="465786"/>
                </a:lnTo>
                <a:lnTo>
                  <a:pt x="146805" y="404977"/>
                </a:lnTo>
                <a:lnTo>
                  <a:pt x="176076" y="344939"/>
                </a:lnTo>
                <a:lnTo>
                  <a:pt x="208586" y="286645"/>
                </a:lnTo>
                <a:lnTo>
                  <a:pt x="244468" y="231071"/>
                </a:lnTo>
                <a:lnTo>
                  <a:pt x="283855" y="179189"/>
                </a:lnTo>
                <a:lnTo>
                  <a:pt x="326880" y="131974"/>
                </a:lnTo>
                <a:lnTo>
                  <a:pt x="373675" y="90400"/>
                </a:lnTo>
                <a:lnTo>
                  <a:pt x="424372" y="55441"/>
                </a:lnTo>
                <a:lnTo>
                  <a:pt x="479104" y="28072"/>
                </a:lnTo>
                <a:lnTo>
                  <a:pt x="538004" y="9267"/>
                </a:lnTo>
                <a:lnTo>
                  <a:pt x="601205" y="0"/>
                </a:lnTo>
                <a:lnTo>
                  <a:pt x="667939" y="1246"/>
                </a:lnTo>
                <a:lnTo>
                  <a:pt x="724466" y="13450"/>
                </a:lnTo>
                <a:lnTo>
                  <a:pt x="770790" y="35553"/>
                </a:lnTo>
                <a:lnTo>
                  <a:pt x="806914" y="66495"/>
                </a:lnTo>
                <a:lnTo>
                  <a:pt x="832842" y="105219"/>
                </a:lnTo>
                <a:lnTo>
                  <a:pt x="848579" y="150666"/>
                </a:lnTo>
                <a:lnTo>
                  <a:pt x="854128" y="201776"/>
                </a:lnTo>
                <a:lnTo>
                  <a:pt x="849493" y="257491"/>
                </a:lnTo>
                <a:lnTo>
                  <a:pt x="834678" y="316752"/>
                </a:lnTo>
                <a:lnTo>
                  <a:pt x="809688" y="378501"/>
                </a:lnTo>
                <a:lnTo>
                  <a:pt x="774526" y="441678"/>
                </a:lnTo>
                <a:lnTo>
                  <a:pt x="729195" y="505225"/>
                </a:lnTo>
                <a:lnTo>
                  <a:pt x="673701" y="568083"/>
                </a:lnTo>
                <a:lnTo>
                  <a:pt x="608046" y="629193"/>
                </a:lnTo>
                <a:lnTo>
                  <a:pt x="532235" y="687496"/>
                </a:lnTo>
                <a:lnTo>
                  <a:pt x="446273" y="741934"/>
                </a:lnTo>
                <a:lnTo>
                  <a:pt x="350161" y="791448"/>
                </a:lnTo>
                <a:lnTo>
                  <a:pt x="243906" y="834980"/>
                </a:lnTo>
                <a:lnTo>
                  <a:pt x="127510" y="871469"/>
                </a:lnTo>
                <a:lnTo>
                  <a:pt x="977" y="899858"/>
                </a:lnTo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3577568" y="9177249"/>
            <a:ext cx="199390" cy="228600"/>
          </a:xfrm>
          <a:custGeom>
            <a:avLst/>
            <a:gdLst/>
            <a:ahLst/>
            <a:cxnLst/>
            <a:rect l="l" t="t" r="r" b="b"/>
            <a:pathLst>
              <a:path w="199390" h="228600">
                <a:moveTo>
                  <a:pt x="90491" y="0"/>
                </a:moveTo>
                <a:lnTo>
                  <a:pt x="44265" y="19211"/>
                </a:lnTo>
                <a:lnTo>
                  <a:pt x="18354" y="49952"/>
                </a:lnTo>
                <a:lnTo>
                  <a:pt x="3005" y="92208"/>
                </a:lnTo>
                <a:lnTo>
                  <a:pt x="0" y="125671"/>
                </a:lnTo>
                <a:lnTo>
                  <a:pt x="2028" y="139928"/>
                </a:lnTo>
                <a:lnTo>
                  <a:pt x="17117" y="178345"/>
                </a:lnTo>
                <a:lnTo>
                  <a:pt x="44452" y="207778"/>
                </a:lnTo>
                <a:lnTo>
                  <a:pt x="82410" y="225073"/>
                </a:lnTo>
                <a:lnTo>
                  <a:pt x="112815" y="228301"/>
                </a:lnTo>
                <a:lnTo>
                  <a:pt x="125836" y="225264"/>
                </a:lnTo>
                <a:lnTo>
                  <a:pt x="160381" y="205451"/>
                </a:lnTo>
                <a:lnTo>
                  <a:pt x="185643" y="172474"/>
                </a:lnTo>
                <a:lnTo>
                  <a:pt x="198395" y="130045"/>
                </a:lnTo>
                <a:lnTo>
                  <a:pt x="199309" y="114443"/>
                </a:lnTo>
                <a:lnTo>
                  <a:pt x="199107" y="107083"/>
                </a:lnTo>
                <a:lnTo>
                  <a:pt x="189400" y="64969"/>
                </a:lnTo>
                <a:lnTo>
                  <a:pt x="166654" y="30870"/>
                </a:lnTo>
                <a:lnTo>
                  <a:pt x="132980" y="8107"/>
                </a:lnTo>
                <a:lnTo>
                  <a:pt x="90491" y="0"/>
                </a:lnTo>
                <a:close/>
              </a:path>
            </a:pathLst>
          </a:custGeom>
          <a:solidFill>
            <a:srgbClr val="75A03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2198137" y="5180206"/>
            <a:ext cx="1104265" cy="4904740"/>
          </a:xfrm>
          <a:custGeom>
            <a:avLst/>
            <a:gdLst/>
            <a:ahLst/>
            <a:cxnLst/>
            <a:rect l="l" t="t" r="r" b="b"/>
            <a:pathLst>
              <a:path w="1104265" h="4904740">
                <a:moveTo>
                  <a:pt x="491019" y="0"/>
                </a:moveTo>
                <a:lnTo>
                  <a:pt x="391405" y="179967"/>
                </a:lnTo>
                <a:lnTo>
                  <a:pt x="302514" y="344604"/>
                </a:lnTo>
                <a:lnTo>
                  <a:pt x="224577" y="497462"/>
                </a:lnTo>
                <a:lnTo>
                  <a:pt x="157826" y="642093"/>
                </a:lnTo>
                <a:lnTo>
                  <a:pt x="102494" y="782049"/>
                </a:lnTo>
                <a:lnTo>
                  <a:pt x="58813" y="920880"/>
                </a:lnTo>
                <a:lnTo>
                  <a:pt x="27016" y="1062139"/>
                </a:lnTo>
                <a:lnTo>
                  <a:pt x="7334" y="1209377"/>
                </a:lnTo>
                <a:lnTo>
                  <a:pt x="0" y="1366145"/>
                </a:lnTo>
                <a:lnTo>
                  <a:pt x="5245" y="1535995"/>
                </a:lnTo>
                <a:lnTo>
                  <a:pt x="23304" y="1722478"/>
                </a:lnTo>
                <a:lnTo>
                  <a:pt x="54407" y="1929146"/>
                </a:lnTo>
                <a:lnTo>
                  <a:pt x="98786" y="2159550"/>
                </a:lnTo>
                <a:lnTo>
                  <a:pt x="156675" y="2417242"/>
                </a:lnTo>
                <a:lnTo>
                  <a:pt x="228306" y="2705773"/>
                </a:lnTo>
                <a:lnTo>
                  <a:pt x="313910" y="3028696"/>
                </a:lnTo>
                <a:lnTo>
                  <a:pt x="413720" y="3389560"/>
                </a:lnTo>
                <a:lnTo>
                  <a:pt x="527968" y="3791918"/>
                </a:lnTo>
                <a:lnTo>
                  <a:pt x="656887" y="4239321"/>
                </a:lnTo>
                <a:lnTo>
                  <a:pt x="800708" y="4735322"/>
                </a:lnTo>
                <a:lnTo>
                  <a:pt x="892680" y="4799965"/>
                </a:lnTo>
                <a:lnTo>
                  <a:pt x="931510" y="4826704"/>
                </a:lnTo>
                <a:lnTo>
                  <a:pt x="965830" y="4849621"/>
                </a:lnTo>
                <a:lnTo>
                  <a:pt x="1021716" y="4883691"/>
                </a:lnTo>
                <a:lnTo>
                  <a:pt x="1061898" y="4901577"/>
                </a:lnTo>
                <a:lnTo>
                  <a:pt x="1076586" y="4904263"/>
                </a:lnTo>
                <a:lnTo>
                  <a:pt x="1087933" y="4902677"/>
                </a:lnTo>
                <a:lnTo>
                  <a:pt x="1096133" y="4896746"/>
                </a:lnTo>
                <a:lnTo>
                  <a:pt x="1101380" y="4886394"/>
                </a:lnTo>
                <a:lnTo>
                  <a:pt x="1103871" y="4871546"/>
                </a:lnTo>
                <a:lnTo>
                  <a:pt x="1103798" y="4852128"/>
                </a:lnTo>
                <a:lnTo>
                  <a:pt x="1096746" y="4799279"/>
                </a:lnTo>
                <a:lnTo>
                  <a:pt x="1081780" y="4727248"/>
                </a:lnTo>
                <a:lnTo>
                  <a:pt x="1071818" y="4683852"/>
                </a:lnTo>
                <a:lnTo>
                  <a:pt x="1060461" y="4635436"/>
                </a:lnTo>
                <a:lnTo>
                  <a:pt x="1043875" y="4574423"/>
                </a:lnTo>
                <a:lnTo>
                  <a:pt x="1018889" y="4493503"/>
                </a:lnTo>
                <a:lnTo>
                  <a:pt x="986696" y="4392997"/>
                </a:lnTo>
                <a:lnTo>
                  <a:pt x="948486" y="4273227"/>
                </a:lnTo>
                <a:lnTo>
                  <a:pt x="905451" y="4134516"/>
                </a:lnTo>
                <a:lnTo>
                  <a:pt x="858782" y="3977186"/>
                </a:lnTo>
                <a:lnTo>
                  <a:pt x="809671" y="3801559"/>
                </a:lnTo>
                <a:lnTo>
                  <a:pt x="759309" y="3607958"/>
                </a:lnTo>
                <a:lnTo>
                  <a:pt x="708887" y="3396704"/>
                </a:lnTo>
                <a:lnTo>
                  <a:pt x="659597" y="3168119"/>
                </a:lnTo>
                <a:lnTo>
                  <a:pt x="612630" y="2922527"/>
                </a:lnTo>
                <a:lnTo>
                  <a:pt x="569176" y="2660249"/>
                </a:lnTo>
                <a:lnTo>
                  <a:pt x="530428" y="2381607"/>
                </a:lnTo>
                <a:lnTo>
                  <a:pt x="497577" y="2086924"/>
                </a:lnTo>
                <a:lnTo>
                  <a:pt x="471815" y="1776522"/>
                </a:lnTo>
                <a:lnTo>
                  <a:pt x="454331" y="1450722"/>
                </a:lnTo>
                <a:lnTo>
                  <a:pt x="446319" y="1109848"/>
                </a:lnTo>
                <a:lnTo>
                  <a:pt x="448968" y="754222"/>
                </a:lnTo>
                <a:lnTo>
                  <a:pt x="463471" y="384165"/>
                </a:lnTo>
                <a:lnTo>
                  <a:pt x="491019" y="0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2198137" y="5180206"/>
            <a:ext cx="1104265" cy="4904740"/>
          </a:xfrm>
          <a:custGeom>
            <a:avLst/>
            <a:gdLst/>
            <a:ahLst/>
            <a:cxnLst/>
            <a:rect l="l" t="t" r="r" b="b"/>
            <a:pathLst>
              <a:path w="1104265" h="4904740">
                <a:moveTo>
                  <a:pt x="491019" y="0"/>
                </a:moveTo>
                <a:lnTo>
                  <a:pt x="391405" y="179967"/>
                </a:lnTo>
                <a:lnTo>
                  <a:pt x="302514" y="344604"/>
                </a:lnTo>
                <a:lnTo>
                  <a:pt x="224577" y="497462"/>
                </a:lnTo>
                <a:lnTo>
                  <a:pt x="157826" y="642093"/>
                </a:lnTo>
                <a:lnTo>
                  <a:pt x="102494" y="782049"/>
                </a:lnTo>
                <a:lnTo>
                  <a:pt x="58813" y="920880"/>
                </a:lnTo>
                <a:lnTo>
                  <a:pt x="27016" y="1062139"/>
                </a:lnTo>
                <a:lnTo>
                  <a:pt x="7334" y="1209377"/>
                </a:lnTo>
                <a:lnTo>
                  <a:pt x="0" y="1366145"/>
                </a:lnTo>
                <a:lnTo>
                  <a:pt x="5245" y="1535995"/>
                </a:lnTo>
                <a:lnTo>
                  <a:pt x="23304" y="1722478"/>
                </a:lnTo>
                <a:lnTo>
                  <a:pt x="54407" y="1929146"/>
                </a:lnTo>
                <a:lnTo>
                  <a:pt x="98786" y="2159550"/>
                </a:lnTo>
                <a:lnTo>
                  <a:pt x="156675" y="2417242"/>
                </a:lnTo>
                <a:lnTo>
                  <a:pt x="228306" y="2705773"/>
                </a:lnTo>
                <a:lnTo>
                  <a:pt x="313910" y="3028696"/>
                </a:lnTo>
                <a:lnTo>
                  <a:pt x="413720" y="3389560"/>
                </a:lnTo>
                <a:lnTo>
                  <a:pt x="527968" y="3791918"/>
                </a:lnTo>
                <a:lnTo>
                  <a:pt x="656887" y="4239321"/>
                </a:lnTo>
                <a:lnTo>
                  <a:pt x="800708" y="4735322"/>
                </a:lnTo>
                <a:lnTo>
                  <a:pt x="849144" y="4769479"/>
                </a:lnTo>
                <a:lnTo>
                  <a:pt x="892680" y="4799965"/>
                </a:lnTo>
                <a:lnTo>
                  <a:pt x="931510" y="4826704"/>
                </a:lnTo>
                <a:lnTo>
                  <a:pt x="965830" y="4849621"/>
                </a:lnTo>
                <a:lnTo>
                  <a:pt x="1021716" y="4883691"/>
                </a:lnTo>
                <a:lnTo>
                  <a:pt x="1061898" y="4901577"/>
                </a:lnTo>
                <a:lnTo>
                  <a:pt x="1076586" y="4904263"/>
                </a:lnTo>
                <a:lnTo>
                  <a:pt x="1087933" y="4902677"/>
                </a:lnTo>
                <a:lnTo>
                  <a:pt x="1096133" y="4896746"/>
                </a:lnTo>
                <a:lnTo>
                  <a:pt x="1101380" y="4886394"/>
                </a:lnTo>
                <a:lnTo>
                  <a:pt x="1103871" y="4871546"/>
                </a:lnTo>
                <a:lnTo>
                  <a:pt x="1103798" y="4852128"/>
                </a:lnTo>
                <a:lnTo>
                  <a:pt x="1096746" y="4799279"/>
                </a:lnTo>
                <a:lnTo>
                  <a:pt x="1081780" y="4727248"/>
                </a:lnTo>
                <a:lnTo>
                  <a:pt x="1071818" y="4683852"/>
                </a:lnTo>
                <a:lnTo>
                  <a:pt x="1060461" y="4635436"/>
                </a:lnTo>
                <a:lnTo>
                  <a:pt x="1043875" y="4574423"/>
                </a:lnTo>
                <a:lnTo>
                  <a:pt x="1018889" y="4493503"/>
                </a:lnTo>
                <a:lnTo>
                  <a:pt x="986696" y="4392997"/>
                </a:lnTo>
                <a:lnTo>
                  <a:pt x="948486" y="4273227"/>
                </a:lnTo>
                <a:lnTo>
                  <a:pt x="905451" y="4134516"/>
                </a:lnTo>
                <a:lnTo>
                  <a:pt x="858782" y="3977186"/>
                </a:lnTo>
                <a:lnTo>
                  <a:pt x="809671" y="3801559"/>
                </a:lnTo>
                <a:lnTo>
                  <a:pt x="759309" y="3607958"/>
                </a:lnTo>
                <a:lnTo>
                  <a:pt x="708887" y="3396704"/>
                </a:lnTo>
                <a:lnTo>
                  <a:pt x="659597" y="3168119"/>
                </a:lnTo>
                <a:lnTo>
                  <a:pt x="612630" y="2922527"/>
                </a:lnTo>
                <a:lnTo>
                  <a:pt x="569176" y="2660249"/>
                </a:lnTo>
                <a:lnTo>
                  <a:pt x="530428" y="2381607"/>
                </a:lnTo>
                <a:lnTo>
                  <a:pt x="497577" y="2086924"/>
                </a:lnTo>
                <a:lnTo>
                  <a:pt x="471815" y="1776522"/>
                </a:lnTo>
                <a:lnTo>
                  <a:pt x="454331" y="1450722"/>
                </a:lnTo>
                <a:lnTo>
                  <a:pt x="446319" y="1109848"/>
                </a:lnTo>
                <a:lnTo>
                  <a:pt x="448968" y="754222"/>
                </a:lnTo>
                <a:lnTo>
                  <a:pt x="463471" y="384165"/>
                </a:lnTo>
                <a:lnTo>
                  <a:pt x="491019" y="0"/>
                </a:lnTo>
                <a:close/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8899995" y="2073363"/>
            <a:ext cx="8702675" cy="954405"/>
          </a:xfrm>
          <a:custGeom>
            <a:avLst/>
            <a:gdLst/>
            <a:ahLst/>
            <a:cxnLst/>
            <a:rect l="l" t="t" r="r" b="b"/>
            <a:pathLst>
              <a:path w="8702675" h="954405">
                <a:moveTo>
                  <a:pt x="8702204" y="167589"/>
                </a:moveTo>
                <a:lnTo>
                  <a:pt x="4279496" y="167589"/>
                </a:lnTo>
                <a:lnTo>
                  <a:pt x="4759534" y="168909"/>
                </a:lnTo>
                <a:lnTo>
                  <a:pt x="5188922" y="176932"/>
                </a:lnTo>
                <a:lnTo>
                  <a:pt x="5574290" y="192200"/>
                </a:lnTo>
                <a:lnTo>
                  <a:pt x="5922267" y="215256"/>
                </a:lnTo>
                <a:lnTo>
                  <a:pt x="6239483" y="246642"/>
                </a:lnTo>
                <a:lnTo>
                  <a:pt x="6532568" y="286901"/>
                </a:lnTo>
                <a:lnTo>
                  <a:pt x="6808151" y="336576"/>
                </a:lnTo>
                <a:lnTo>
                  <a:pt x="7072864" y="396208"/>
                </a:lnTo>
                <a:lnTo>
                  <a:pt x="7333334" y="466342"/>
                </a:lnTo>
                <a:lnTo>
                  <a:pt x="7596193" y="547518"/>
                </a:lnTo>
                <a:lnTo>
                  <a:pt x="7868070" y="640281"/>
                </a:lnTo>
                <a:lnTo>
                  <a:pt x="8155595" y="745172"/>
                </a:lnTo>
                <a:lnTo>
                  <a:pt x="8702204" y="954166"/>
                </a:lnTo>
                <a:lnTo>
                  <a:pt x="8702204" y="167589"/>
                </a:lnTo>
              </a:path>
              <a:path w="8702675" h="954405">
                <a:moveTo>
                  <a:pt x="8702204" y="0"/>
                </a:moveTo>
                <a:lnTo>
                  <a:pt x="0" y="0"/>
                </a:lnTo>
                <a:lnTo>
                  <a:pt x="0" y="268967"/>
                </a:lnTo>
                <a:lnTo>
                  <a:pt x="3140948" y="182884"/>
                </a:lnTo>
                <a:lnTo>
                  <a:pt x="4279496" y="167589"/>
                </a:lnTo>
                <a:lnTo>
                  <a:pt x="8702204" y="167589"/>
                </a:lnTo>
                <a:lnTo>
                  <a:pt x="8702204" y="0"/>
                </a:lnTo>
              </a:path>
            </a:pathLst>
          </a:custGeom>
          <a:solidFill>
            <a:srgbClr val="754C2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8899995" y="2240952"/>
            <a:ext cx="8702675" cy="786765"/>
          </a:xfrm>
          <a:custGeom>
            <a:avLst/>
            <a:gdLst/>
            <a:ahLst/>
            <a:cxnLst/>
            <a:rect l="l" t="t" r="r" b="b"/>
            <a:pathLst>
              <a:path w="8702675" h="786764">
                <a:moveTo>
                  <a:pt x="0" y="101378"/>
                </a:moveTo>
                <a:lnTo>
                  <a:pt x="887504" y="74942"/>
                </a:lnTo>
                <a:lnTo>
                  <a:pt x="1720241" y="50889"/>
                </a:lnTo>
                <a:lnTo>
                  <a:pt x="2469180" y="30826"/>
                </a:lnTo>
                <a:lnTo>
                  <a:pt x="3140948" y="15295"/>
                </a:lnTo>
                <a:lnTo>
                  <a:pt x="3742177" y="4839"/>
                </a:lnTo>
                <a:lnTo>
                  <a:pt x="4279496" y="0"/>
                </a:lnTo>
                <a:lnTo>
                  <a:pt x="4759534" y="1320"/>
                </a:lnTo>
                <a:lnTo>
                  <a:pt x="5188922" y="9343"/>
                </a:lnTo>
                <a:lnTo>
                  <a:pt x="5574290" y="24611"/>
                </a:lnTo>
                <a:lnTo>
                  <a:pt x="5922267" y="47667"/>
                </a:lnTo>
                <a:lnTo>
                  <a:pt x="6239483" y="79053"/>
                </a:lnTo>
                <a:lnTo>
                  <a:pt x="6532568" y="119312"/>
                </a:lnTo>
                <a:lnTo>
                  <a:pt x="6808151" y="168987"/>
                </a:lnTo>
                <a:lnTo>
                  <a:pt x="7072864" y="228619"/>
                </a:lnTo>
                <a:lnTo>
                  <a:pt x="7333334" y="298753"/>
                </a:lnTo>
                <a:lnTo>
                  <a:pt x="7596193" y="379929"/>
                </a:lnTo>
                <a:lnTo>
                  <a:pt x="7868070" y="472692"/>
                </a:lnTo>
                <a:lnTo>
                  <a:pt x="8155595" y="577583"/>
                </a:lnTo>
                <a:lnTo>
                  <a:pt x="8465398" y="695146"/>
                </a:lnTo>
                <a:lnTo>
                  <a:pt x="8702204" y="786577"/>
                </a:lnTo>
              </a:path>
            </a:pathLst>
          </a:custGeom>
          <a:ln w="4585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2014-02-04T15:22:28Z</dcterms:created>
  <dcterms:modified xsi:type="dcterms:W3CDTF">2014-02-04T15:22:28Z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